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1" r:id="rId14"/>
    <p:sldId id="277" r:id="rId15"/>
    <p:sldId id="272" r:id="rId16"/>
    <p:sldId id="276" r:id="rId17"/>
    <p:sldId id="273" r:id="rId18"/>
    <p:sldId id="274" r:id="rId19"/>
    <p:sldId id="27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FBBB53-63A3-44DE-8651-8067C55A322B}">
  <a:tblStyle styleId="{25FBBB53-63A3-44DE-8651-8067C55A322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00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4F33F-7888-894D-A4EE-63B7237E7135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2FDF20B-66FE-2C44-AC89-779922988FD0}">
      <dgm:prSet/>
      <dgm:spPr/>
      <dgm:t>
        <a:bodyPr/>
        <a:lstStyle/>
        <a:p>
          <a:r>
            <a:rPr lang="en-US" b="0" i="0" dirty="0"/>
            <a:t>1. Introduction</a:t>
          </a:r>
          <a:endParaRPr lang="en-IN" dirty="0"/>
        </a:p>
      </dgm:t>
    </dgm:pt>
    <dgm:pt modelId="{B757165B-CDCC-F744-A16A-97BF64A9DD0D}" type="parTrans" cxnId="{10ECE92F-758C-1345-B192-37A9579E3D12}">
      <dgm:prSet/>
      <dgm:spPr/>
      <dgm:t>
        <a:bodyPr/>
        <a:lstStyle/>
        <a:p>
          <a:endParaRPr lang="en-GB"/>
        </a:p>
      </dgm:t>
    </dgm:pt>
    <dgm:pt modelId="{DFCB4271-9EFE-014D-8A06-F4A1FBB9587C}" type="sibTrans" cxnId="{10ECE92F-758C-1345-B192-37A9579E3D12}">
      <dgm:prSet/>
      <dgm:spPr/>
      <dgm:t>
        <a:bodyPr/>
        <a:lstStyle/>
        <a:p>
          <a:endParaRPr lang="en-GB"/>
        </a:p>
      </dgm:t>
    </dgm:pt>
    <dgm:pt modelId="{F61DE2B2-F4A4-A544-96C5-EF9AAE3D67B8}">
      <dgm:prSet/>
      <dgm:spPr/>
      <dgm:t>
        <a:bodyPr/>
        <a:lstStyle/>
        <a:p>
          <a:r>
            <a:rPr lang="en-US" b="0" i="0" dirty="0"/>
            <a:t>2. Need / Motivation</a:t>
          </a:r>
          <a:endParaRPr lang="en-IN" dirty="0"/>
        </a:p>
      </dgm:t>
    </dgm:pt>
    <dgm:pt modelId="{06378DB4-C1D9-BD47-B68C-AF018511899A}" type="parTrans" cxnId="{72D2153F-7D69-AB4C-8CA3-1616EE947636}">
      <dgm:prSet/>
      <dgm:spPr/>
      <dgm:t>
        <a:bodyPr/>
        <a:lstStyle/>
        <a:p>
          <a:endParaRPr lang="en-GB"/>
        </a:p>
      </dgm:t>
    </dgm:pt>
    <dgm:pt modelId="{540733A9-0941-F148-A2D2-5DE4C9160F2B}" type="sibTrans" cxnId="{72D2153F-7D69-AB4C-8CA3-1616EE947636}">
      <dgm:prSet/>
      <dgm:spPr/>
      <dgm:t>
        <a:bodyPr/>
        <a:lstStyle/>
        <a:p>
          <a:endParaRPr lang="en-GB"/>
        </a:p>
      </dgm:t>
    </dgm:pt>
    <dgm:pt modelId="{28753D39-67B9-7D46-BD6F-D04A976169C1}">
      <dgm:prSet/>
      <dgm:spPr/>
      <dgm:t>
        <a:bodyPr/>
        <a:lstStyle/>
        <a:p>
          <a:r>
            <a:rPr lang="en-US" b="0" i="0" dirty="0"/>
            <a:t>3. Problem Definition</a:t>
          </a:r>
          <a:endParaRPr lang="en-IN" dirty="0"/>
        </a:p>
      </dgm:t>
    </dgm:pt>
    <dgm:pt modelId="{EC96FB95-A2B4-1B41-8FD5-67E644B3F808}" type="parTrans" cxnId="{228EF037-660A-5446-94CB-E471482CAC8C}">
      <dgm:prSet/>
      <dgm:spPr/>
      <dgm:t>
        <a:bodyPr/>
        <a:lstStyle/>
        <a:p>
          <a:endParaRPr lang="en-GB"/>
        </a:p>
      </dgm:t>
    </dgm:pt>
    <dgm:pt modelId="{4AF0ADBF-3349-AE49-9282-E561075C5628}" type="sibTrans" cxnId="{228EF037-660A-5446-94CB-E471482CAC8C}">
      <dgm:prSet/>
      <dgm:spPr/>
      <dgm:t>
        <a:bodyPr/>
        <a:lstStyle/>
        <a:p>
          <a:endParaRPr lang="en-GB"/>
        </a:p>
      </dgm:t>
    </dgm:pt>
    <dgm:pt modelId="{D632E3C2-E893-4E46-A612-7DF7D0D38CCE}">
      <dgm:prSet/>
      <dgm:spPr/>
      <dgm:t>
        <a:bodyPr/>
        <a:lstStyle/>
        <a:p>
          <a:r>
            <a:rPr lang="en-US" b="0" i="0" dirty="0"/>
            <a:t>4. Literature Survey</a:t>
          </a:r>
          <a:endParaRPr lang="en-IN" dirty="0"/>
        </a:p>
      </dgm:t>
    </dgm:pt>
    <dgm:pt modelId="{F0B510CD-6345-D64F-A718-EF55A8DEF5E5}" type="parTrans" cxnId="{533B60E0-B754-0B47-8486-7F6F5696DD24}">
      <dgm:prSet/>
      <dgm:spPr/>
      <dgm:t>
        <a:bodyPr/>
        <a:lstStyle/>
        <a:p>
          <a:endParaRPr lang="en-GB"/>
        </a:p>
      </dgm:t>
    </dgm:pt>
    <dgm:pt modelId="{6A86C074-DA29-0B4C-B534-26F3201063D1}" type="sibTrans" cxnId="{533B60E0-B754-0B47-8486-7F6F5696DD24}">
      <dgm:prSet/>
      <dgm:spPr/>
      <dgm:t>
        <a:bodyPr/>
        <a:lstStyle/>
        <a:p>
          <a:endParaRPr lang="en-GB"/>
        </a:p>
      </dgm:t>
    </dgm:pt>
    <dgm:pt modelId="{0A008B1A-23E7-0848-87A2-72C3AF90F693}">
      <dgm:prSet/>
      <dgm:spPr/>
      <dgm:t>
        <a:bodyPr/>
        <a:lstStyle/>
        <a:p>
          <a:r>
            <a:rPr lang="en-US" b="0" i="0" dirty="0"/>
            <a:t>5. Existing Methodology</a:t>
          </a:r>
          <a:endParaRPr lang="en-IN" dirty="0"/>
        </a:p>
      </dgm:t>
    </dgm:pt>
    <dgm:pt modelId="{7632C61F-DCA2-3E4F-B25B-42623B885737}" type="parTrans" cxnId="{A2F5CD8B-2E76-354B-B6A5-032F20C267F9}">
      <dgm:prSet/>
      <dgm:spPr/>
      <dgm:t>
        <a:bodyPr/>
        <a:lstStyle/>
        <a:p>
          <a:endParaRPr lang="en-GB"/>
        </a:p>
      </dgm:t>
    </dgm:pt>
    <dgm:pt modelId="{B68A1BAC-D26D-FF47-8CCB-A78F0A9F42D7}" type="sibTrans" cxnId="{A2F5CD8B-2E76-354B-B6A5-032F20C267F9}">
      <dgm:prSet/>
      <dgm:spPr/>
      <dgm:t>
        <a:bodyPr/>
        <a:lstStyle/>
        <a:p>
          <a:endParaRPr lang="en-GB"/>
        </a:p>
      </dgm:t>
    </dgm:pt>
    <dgm:pt modelId="{83080604-73CE-2346-8544-69199900E18E}">
      <dgm:prSet/>
      <dgm:spPr/>
      <dgm:t>
        <a:bodyPr/>
        <a:lstStyle/>
        <a:p>
          <a:r>
            <a:rPr lang="en-US" b="0" i="0" dirty="0"/>
            <a:t>6. Challenges in Existing Methodology</a:t>
          </a:r>
          <a:endParaRPr lang="en-IN" dirty="0"/>
        </a:p>
      </dgm:t>
    </dgm:pt>
    <dgm:pt modelId="{3A79FBB5-F981-0140-9E3A-C5E7B122CE01}" type="parTrans" cxnId="{3696056D-84E8-6247-BF82-4F40E0AAE4E1}">
      <dgm:prSet/>
      <dgm:spPr/>
      <dgm:t>
        <a:bodyPr/>
        <a:lstStyle/>
        <a:p>
          <a:endParaRPr lang="en-GB"/>
        </a:p>
      </dgm:t>
    </dgm:pt>
    <dgm:pt modelId="{B6501880-7C8A-6F44-8D42-F24516BA2BA7}" type="sibTrans" cxnId="{3696056D-84E8-6247-BF82-4F40E0AAE4E1}">
      <dgm:prSet/>
      <dgm:spPr/>
      <dgm:t>
        <a:bodyPr/>
        <a:lstStyle/>
        <a:p>
          <a:endParaRPr lang="en-GB"/>
        </a:p>
      </dgm:t>
    </dgm:pt>
    <dgm:pt modelId="{63F63FC5-F16D-2443-AD8E-0EE571C67348}">
      <dgm:prSet/>
      <dgm:spPr/>
      <dgm:t>
        <a:bodyPr/>
        <a:lstStyle/>
        <a:p>
          <a:r>
            <a:rPr lang="en-US" b="0" i="0" dirty="0"/>
            <a:t>7. Proposed System</a:t>
          </a:r>
          <a:endParaRPr lang="en-IN" dirty="0"/>
        </a:p>
      </dgm:t>
    </dgm:pt>
    <dgm:pt modelId="{64E26691-C217-F347-AD34-E1E270D14C13}" type="parTrans" cxnId="{7166F1D2-073A-CE4B-B9DD-8EF1B3841C0F}">
      <dgm:prSet/>
      <dgm:spPr/>
      <dgm:t>
        <a:bodyPr/>
        <a:lstStyle/>
        <a:p>
          <a:endParaRPr lang="en-GB"/>
        </a:p>
      </dgm:t>
    </dgm:pt>
    <dgm:pt modelId="{3E55C202-91AC-A748-BC98-FF9968E376B5}" type="sibTrans" cxnId="{7166F1D2-073A-CE4B-B9DD-8EF1B3841C0F}">
      <dgm:prSet/>
      <dgm:spPr/>
      <dgm:t>
        <a:bodyPr/>
        <a:lstStyle/>
        <a:p>
          <a:endParaRPr lang="en-GB"/>
        </a:p>
      </dgm:t>
    </dgm:pt>
    <dgm:pt modelId="{F9821F28-1DED-C14D-82D2-2618D2BBBA4C}">
      <dgm:prSet/>
      <dgm:spPr/>
      <dgm:t>
        <a:bodyPr/>
        <a:lstStyle/>
        <a:p>
          <a:r>
            <a:rPr lang="en-US" b="0" i="0" dirty="0"/>
            <a:t>8. Hardware and Software Requirements</a:t>
          </a:r>
          <a:endParaRPr lang="en-IN" dirty="0"/>
        </a:p>
      </dgm:t>
    </dgm:pt>
    <dgm:pt modelId="{ED8C043F-0533-A44B-9467-0C32AF15C8B7}" type="parTrans" cxnId="{8C1C25E7-B750-9B41-A964-E725233E6E47}">
      <dgm:prSet/>
      <dgm:spPr/>
      <dgm:t>
        <a:bodyPr/>
        <a:lstStyle/>
        <a:p>
          <a:endParaRPr lang="en-GB"/>
        </a:p>
      </dgm:t>
    </dgm:pt>
    <dgm:pt modelId="{8CC0F996-8E04-6543-8216-7284C7BED203}" type="sibTrans" cxnId="{8C1C25E7-B750-9B41-A964-E725233E6E47}">
      <dgm:prSet/>
      <dgm:spPr/>
      <dgm:t>
        <a:bodyPr/>
        <a:lstStyle/>
        <a:p>
          <a:endParaRPr lang="en-GB"/>
        </a:p>
      </dgm:t>
    </dgm:pt>
    <dgm:pt modelId="{B99C19EF-F0ED-6148-AFB4-25373F4BA7B1}">
      <dgm:prSet/>
      <dgm:spPr/>
      <dgm:t>
        <a:bodyPr/>
        <a:lstStyle/>
        <a:p>
          <a:r>
            <a:rPr lang="en-US" b="0" i="0" dirty="0"/>
            <a:t>9. Implementation and Results</a:t>
          </a:r>
          <a:endParaRPr lang="en-IN" dirty="0"/>
        </a:p>
      </dgm:t>
    </dgm:pt>
    <dgm:pt modelId="{863745EB-0B91-8749-8A99-B56EC3BA03FC}" type="parTrans" cxnId="{B4590D8F-BC96-BB48-AFB8-0BBDF056CCCD}">
      <dgm:prSet/>
      <dgm:spPr/>
      <dgm:t>
        <a:bodyPr/>
        <a:lstStyle/>
        <a:p>
          <a:endParaRPr lang="en-GB"/>
        </a:p>
      </dgm:t>
    </dgm:pt>
    <dgm:pt modelId="{2DC5A44D-28D4-9944-8D09-A50BAA6FF9E4}" type="sibTrans" cxnId="{B4590D8F-BC96-BB48-AFB8-0BBDF056CCCD}">
      <dgm:prSet/>
      <dgm:spPr/>
      <dgm:t>
        <a:bodyPr/>
        <a:lstStyle/>
        <a:p>
          <a:endParaRPr lang="en-GB"/>
        </a:p>
      </dgm:t>
    </dgm:pt>
    <dgm:pt modelId="{AD1C0E27-5CE1-B94C-BFD8-AF7358CA6972}">
      <dgm:prSet/>
      <dgm:spPr/>
      <dgm:t>
        <a:bodyPr/>
        <a:lstStyle/>
        <a:p>
          <a:r>
            <a:rPr lang="en-US" b="0" i="0" dirty="0"/>
            <a:t>10. Conclusion and Future Scope</a:t>
          </a:r>
          <a:endParaRPr lang="en-IN" dirty="0"/>
        </a:p>
      </dgm:t>
    </dgm:pt>
    <dgm:pt modelId="{7CB3270D-6979-7348-8B1C-14295FA0802E}" type="parTrans" cxnId="{C85E0F47-7867-414D-9F0E-114CC101990D}">
      <dgm:prSet/>
      <dgm:spPr/>
      <dgm:t>
        <a:bodyPr/>
        <a:lstStyle/>
        <a:p>
          <a:endParaRPr lang="en-GB"/>
        </a:p>
      </dgm:t>
    </dgm:pt>
    <dgm:pt modelId="{F8916BEC-C7C8-5346-8A63-4F77E1C8E46D}" type="sibTrans" cxnId="{C85E0F47-7867-414D-9F0E-114CC101990D}">
      <dgm:prSet/>
      <dgm:spPr/>
      <dgm:t>
        <a:bodyPr/>
        <a:lstStyle/>
        <a:p>
          <a:endParaRPr lang="en-GB"/>
        </a:p>
      </dgm:t>
    </dgm:pt>
    <dgm:pt modelId="{4F8EBC96-1246-3841-BD5E-4DF733297348}">
      <dgm:prSet/>
      <dgm:spPr/>
      <dgm:t>
        <a:bodyPr/>
        <a:lstStyle/>
        <a:p>
          <a:r>
            <a:rPr lang="en-US" b="0" i="0" dirty="0"/>
            <a:t>11. References</a:t>
          </a:r>
          <a:endParaRPr lang="en-IN" dirty="0"/>
        </a:p>
      </dgm:t>
    </dgm:pt>
    <dgm:pt modelId="{BCB0DD69-6321-A948-991E-2E6B554E7B66}" type="parTrans" cxnId="{AF364FAD-1DF7-4246-B0A5-3E96A4BF79F6}">
      <dgm:prSet/>
      <dgm:spPr/>
      <dgm:t>
        <a:bodyPr/>
        <a:lstStyle/>
        <a:p>
          <a:endParaRPr lang="en-GB"/>
        </a:p>
      </dgm:t>
    </dgm:pt>
    <dgm:pt modelId="{375EDDD1-15AA-6348-BB76-6D6005319543}" type="sibTrans" cxnId="{AF364FAD-1DF7-4246-B0A5-3E96A4BF79F6}">
      <dgm:prSet/>
      <dgm:spPr/>
      <dgm:t>
        <a:bodyPr/>
        <a:lstStyle/>
        <a:p>
          <a:endParaRPr lang="en-GB"/>
        </a:p>
      </dgm:t>
    </dgm:pt>
    <dgm:pt modelId="{7F6974B2-03E7-EE42-A1A5-0385010E0D12}" type="pres">
      <dgm:prSet presAssocID="{E504F33F-7888-894D-A4EE-63B7237E7135}" presName="vert0" presStyleCnt="0">
        <dgm:presLayoutVars>
          <dgm:dir/>
          <dgm:animOne val="branch"/>
          <dgm:animLvl val="lvl"/>
        </dgm:presLayoutVars>
      </dgm:prSet>
      <dgm:spPr/>
    </dgm:pt>
    <dgm:pt modelId="{C17AF822-A04F-0C4E-B83A-A9AC6F11216F}" type="pres">
      <dgm:prSet presAssocID="{C2FDF20B-66FE-2C44-AC89-779922988FD0}" presName="thickLine" presStyleLbl="alignNode1" presStyleIdx="0" presStyleCnt="11"/>
      <dgm:spPr/>
    </dgm:pt>
    <dgm:pt modelId="{FEFAE4E1-2A3C-A047-8AD3-7EB1B6945395}" type="pres">
      <dgm:prSet presAssocID="{C2FDF20B-66FE-2C44-AC89-779922988FD0}" presName="horz1" presStyleCnt="0"/>
      <dgm:spPr/>
    </dgm:pt>
    <dgm:pt modelId="{336B7D65-6D03-0349-8F92-3EC976E72CD5}" type="pres">
      <dgm:prSet presAssocID="{C2FDF20B-66FE-2C44-AC89-779922988FD0}" presName="tx1" presStyleLbl="revTx" presStyleIdx="0" presStyleCnt="11"/>
      <dgm:spPr/>
    </dgm:pt>
    <dgm:pt modelId="{6AC9B87C-36E6-074C-8FB6-151BBC0A5F13}" type="pres">
      <dgm:prSet presAssocID="{C2FDF20B-66FE-2C44-AC89-779922988FD0}" presName="vert1" presStyleCnt="0"/>
      <dgm:spPr/>
    </dgm:pt>
    <dgm:pt modelId="{D6463B58-5F47-D24F-B610-F0B4C9F3E721}" type="pres">
      <dgm:prSet presAssocID="{F61DE2B2-F4A4-A544-96C5-EF9AAE3D67B8}" presName="thickLine" presStyleLbl="alignNode1" presStyleIdx="1" presStyleCnt="11"/>
      <dgm:spPr/>
    </dgm:pt>
    <dgm:pt modelId="{0AB38E67-DE9F-A04C-8FF2-37F95F64B6EE}" type="pres">
      <dgm:prSet presAssocID="{F61DE2B2-F4A4-A544-96C5-EF9AAE3D67B8}" presName="horz1" presStyleCnt="0"/>
      <dgm:spPr/>
    </dgm:pt>
    <dgm:pt modelId="{67E230AA-7BFC-B142-8B21-CB95E25DD846}" type="pres">
      <dgm:prSet presAssocID="{F61DE2B2-F4A4-A544-96C5-EF9AAE3D67B8}" presName="tx1" presStyleLbl="revTx" presStyleIdx="1" presStyleCnt="11"/>
      <dgm:spPr/>
    </dgm:pt>
    <dgm:pt modelId="{35F072F7-8EFB-3E47-9337-A94FD85BD1F4}" type="pres">
      <dgm:prSet presAssocID="{F61DE2B2-F4A4-A544-96C5-EF9AAE3D67B8}" presName="vert1" presStyleCnt="0"/>
      <dgm:spPr/>
    </dgm:pt>
    <dgm:pt modelId="{9F68F86F-87BE-8742-85D3-FD4863E501F9}" type="pres">
      <dgm:prSet presAssocID="{28753D39-67B9-7D46-BD6F-D04A976169C1}" presName="thickLine" presStyleLbl="alignNode1" presStyleIdx="2" presStyleCnt="11"/>
      <dgm:spPr/>
    </dgm:pt>
    <dgm:pt modelId="{6FFA149C-997B-3B4F-8FDE-B1C638E353E1}" type="pres">
      <dgm:prSet presAssocID="{28753D39-67B9-7D46-BD6F-D04A976169C1}" presName="horz1" presStyleCnt="0"/>
      <dgm:spPr/>
    </dgm:pt>
    <dgm:pt modelId="{6C2773B4-EA70-9B47-BEBC-6AF238025894}" type="pres">
      <dgm:prSet presAssocID="{28753D39-67B9-7D46-BD6F-D04A976169C1}" presName="tx1" presStyleLbl="revTx" presStyleIdx="2" presStyleCnt="11"/>
      <dgm:spPr/>
    </dgm:pt>
    <dgm:pt modelId="{AABD00B7-3E84-6941-B8B1-79E4E7AD13AB}" type="pres">
      <dgm:prSet presAssocID="{28753D39-67B9-7D46-BD6F-D04A976169C1}" presName="vert1" presStyleCnt="0"/>
      <dgm:spPr/>
    </dgm:pt>
    <dgm:pt modelId="{F54D683E-8011-5A4B-AB38-883519BEB664}" type="pres">
      <dgm:prSet presAssocID="{D632E3C2-E893-4E46-A612-7DF7D0D38CCE}" presName="thickLine" presStyleLbl="alignNode1" presStyleIdx="3" presStyleCnt="11"/>
      <dgm:spPr/>
    </dgm:pt>
    <dgm:pt modelId="{3E6CCB61-A5DA-D346-9F3E-81B24D7DA8A9}" type="pres">
      <dgm:prSet presAssocID="{D632E3C2-E893-4E46-A612-7DF7D0D38CCE}" presName="horz1" presStyleCnt="0"/>
      <dgm:spPr/>
    </dgm:pt>
    <dgm:pt modelId="{98DC68A0-0F57-E34C-BDD9-2D46BDF831E3}" type="pres">
      <dgm:prSet presAssocID="{D632E3C2-E893-4E46-A612-7DF7D0D38CCE}" presName="tx1" presStyleLbl="revTx" presStyleIdx="3" presStyleCnt="11"/>
      <dgm:spPr/>
    </dgm:pt>
    <dgm:pt modelId="{784D12FA-4EB7-104B-BBA4-418BBEA56888}" type="pres">
      <dgm:prSet presAssocID="{D632E3C2-E893-4E46-A612-7DF7D0D38CCE}" presName="vert1" presStyleCnt="0"/>
      <dgm:spPr/>
    </dgm:pt>
    <dgm:pt modelId="{2F22B622-0E7C-E04D-A74A-54B68B386CE6}" type="pres">
      <dgm:prSet presAssocID="{0A008B1A-23E7-0848-87A2-72C3AF90F693}" presName="thickLine" presStyleLbl="alignNode1" presStyleIdx="4" presStyleCnt="11"/>
      <dgm:spPr/>
    </dgm:pt>
    <dgm:pt modelId="{A2BE296C-A061-4540-B4D5-8DB42F1465F3}" type="pres">
      <dgm:prSet presAssocID="{0A008B1A-23E7-0848-87A2-72C3AF90F693}" presName="horz1" presStyleCnt="0"/>
      <dgm:spPr/>
    </dgm:pt>
    <dgm:pt modelId="{6367169A-C0FA-C44C-BFC7-180834C1BD9C}" type="pres">
      <dgm:prSet presAssocID="{0A008B1A-23E7-0848-87A2-72C3AF90F693}" presName="tx1" presStyleLbl="revTx" presStyleIdx="4" presStyleCnt="11"/>
      <dgm:spPr/>
    </dgm:pt>
    <dgm:pt modelId="{8E750BD3-C9AA-2644-B0C8-EB7CB21FA113}" type="pres">
      <dgm:prSet presAssocID="{0A008B1A-23E7-0848-87A2-72C3AF90F693}" presName="vert1" presStyleCnt="0"/>
      <dgm:spPr/>
    </dgm:pt>
    <dgm:pt modelId="{5EBA764A-95CC-0746-ADC7-26D95BF2638A}" type="pres">
      <dgm:prSet presAssocID="{83080604-73CE-2346-8544-69199900E18E}" presName="thickLine" presStyleLbl="alignNode1" presStyleIdx="5" presStyleCnt="11"/>
      <dgm:spPr/>
    </dgm:pt>
    <dgm:pt modelId="{01E41782-0BA4-6B48-90C2-B64351272658}" type="pres">
      <dgm:prSet presAssocID="{83080604-73CE-2346-8544-69199900E18E}" presName="horz1" presStyleCnt="0"/>
      <dgm:spPr/>
    </dgm:pt>
    <dgm:pt modelId="{38EDC2C4-EFDE-564A-8BD4-E24FCB44DF94}" type="pres">
      <dgm:prSet presAssocID="{83080604-73CE-2346-8544-69199900E18E}" presName="tx1" presStyleLbl="revTx" presStyleIdx="5" presStyleCnt="11"/>
      <dgm:spPr/>
    </dgm:pt>
    <dgm:pt modelId="{8ED934F3-D942-D148-A868-0B84414A61AF}" type="pres">
      <dgm:prSet presAssocID="{83080604-73CE-2346-8544-69199900E18E}" presName="vert1" presStyleCnt="0"/>
      <dgm:spPr/>
    </dgm:pt>
    <dgm:pt modelId="{BC07C282-F8E7-8E41-877B-B7537A704A55}" type="pres">
      <dgm:prSet presAssocID="{63F63FC5-F16D-2443-AD8E-0EE571C67348}" presName="thickLine" presStyleLbl="alignNode1" presStyleIdx="6" presStyleCnt="11"/>
      <dgm:spPr/>
    </dgm:pt>
    <dgm:pt modelId="{6E717C8F-FC4A-E74A-9F1A-53B71FFF654D}" type="pres">
      <dgm:prSet presAssocID="{63F63FC5-F16D-2443-AD8E-0EE571C67348}" presName="horz1" presStyleCnt="0"/>
      <dgm:spPr/>
    </dgm:pt>
    <dgm:pt modelId="{60B9FDEF-BF0C-F44F-AC81-225A4D3009E1}" type="pres">
      <dgm:prSet presAssocID="{63F63FC5-F16D-2443-AD8E-0EE571C67348}" presName="tx1" presStyleLbl="revTx" presStyleIdx="6" presStyleCnt="11"/>
      <dgm:spPr/>
    </dgm:pt>
    <dgm:pt modelId="{1B063891-6B9D-7042-9CA5-987936CFE8FA}" type="pres">
      <dgm:prSet presAssocID="{63F63FC5-F16D-2443-AD8E-0EE571C67348}" presName="vert1" presStyleCnt="0"/>
      <dgm:spPr/>
    </dgm:pt>
    <dgm:pt modelId="{6EACBC34-6FBC-084B-9670-7AA595F78B0A}" type="pres">
      <dgm:prSet presAssocID="{F9821F28-1DED-C14D-82D2-2618D2BBBA4C}" presName="thickLine" presStyleLbl="alignNode1" presStyleIdx="7" presStyleCnt="11"/>
      <dgm:spPr/>
    </dgm:pt>
    <dgm:pt modelId="{343F5C15-C6A6-5748-9A7B-59EBE829D8C9}" type="pres">
      <dgm:prSet presAssocID="{F9821F28-1DED-C14D-82D2-2618D2BBBA4C}" presName="horz1" presStyleCnt="0"/>
      <dgm:spPr/>
    </dgm:pt>
    <dgm:pt modelId="{390B7BBB-9659-1947-B2D6-0B5424816E86}" type="pres">
      <dgm:prSet presAssocID="{F9821F28-1DED-C14D-82D2-2618D2BBBA4C}" presName="tx1" presStyleLbl="revTx" presStyleIdx="7" presStyleCnt="11"/>
      <dgm:spPr/>
    </dgm:pt>
    <dgm:pt modelId="{B16B8162-7B6C-9940-B386-F72FD13A4911}" type="pres">
      <dgm:prSet presAssocID="{F9821F28-1DED-C14D-82D2-2618D2BBBA4C}" presName="vert1" presStyleCnt="0"/>
      <dgm:spPr/>
    </dgm:pt>
    <dgm:pt modelId="{2ADC772D-C071-7642-B2E0-EB0D2C62F148}" type="pres">
      <dgm:prSet presAssocID="{B99C19EF-F0ED-6148-AFB4-25373F4BA7B1}" presName="thickLine" presStyleLbl="alignNode1" presStyleIdx="8" presStyleCnt="11"/>
      <dgm:spPr/>
    </dgm:pt>
    <dgm:pt modelId="{DC81276C-4DE6-9647-B663-461AF5716522}" type="pres">
      <dgm:prSet presAssocID="{B99C19EF-F0ED-6148-AFB4-25373F4BA7B1}" presName="horz1" presStyleCnt="0"/>
      <dgm:spPr/>
    </dgm:pt>
    <dgm:pt modelId="{A03BD6DE-E618-FE4A-9FAF-A4B355E0D113}" type="pres">
      <dgm:prSet presAssocID="{B99C19EF-F0ED-6148-AFB4-25373F4BA7B1}" presName="tx1" presStyleLbl="revTx" presStyleIdx="8" presStyleCnt="11"/>
      <dgm:spPr/>
    </dgm:pt>
    <dgm:pt modelId="{9B4BE3CA-0F4B-944F-9883-35C29B2972C0}" type="pres">
      <dgm:prSet presAssocID="{B99C19EF-F0ED-6148-AFB4-25373F4BA7B1}" presName="vert1" presStyleCnt="0"/>
      <dgm:spPr/>
    </dgm:pt>
    <dgm:pt modelId="{9E8422C9-6C14-0B46-B85A-0B7FAEBBD6C3}" type="pres">
      <dgm:prSet presAssocID="{AD1C0E27-5CE1-B94C-BFD8-AF7358CA6972}" presName="thickLine" presStyleLbl="alignNode1" presStyleIdx="9" presStyleCnt="11"/>
      <dgm:spPr/>
    </dgm:pt>
    <dgm:pt modelId="{1DEB0F35-372E-4644-8621-491DD868F637}" type="pres">
      <dgm:prSet presAssocID="{AD1C0E27-5CE1-B94C-BFD8-AF7358CA6972}" presName="horz1" presStyleCnt="0"/>
      <dgm:spPr/>
    </dgm:pt>
    <dgm:pt modelId="{867333A7-740F-FF4E-933F-054760476C07}" type="pres">
      <dgm:prSet presAssocID="{AD1C0E27-5CE1-B94C-BFD8-AF7358CA6972}" presName="tx1" presStyleLbl="revTx" presStyleIdx="9" presStyleCnt="11"/>
      <dgm:spPr/>
    </dgm:pt>
    <dgm:pt modelId="{4AACE833-3769-B642-87E7-D970C46C9F75}" type="pres">
      <dgm:prSet presAssocID="{AD1C0E27-5CE1-B94C-BFD8-AF7358CA6972}" presName="vert1" presStyleCnt="0"/>
      <dgm:spPr/>
    </dgm:pt>
    <dgm:pt modelId="{EE7E746D-64F7-D145-8A09-BC4214C14BBA}" type="pres">
      <dgm:prSet presAssocID="{4F8EBC96-1246-3841-BD5E-4DF733297348}" presName="thickLine" presStyleLbl="alignNode1" presStyleIdx="10" presStyleCnt="11"/>
      <dgm:spPr/>
    </dgm:pt>
    <dgm:pt modelId="{B3F66420-D2EC-CE42-BE23-2CDAC7F8B112}" type="pres">
      <dgm:prSet presAssocID="{4F8EBC96-1246-3841-BD5E-4DF733297348}" presName="horz1" presStyleCnt="0"/>
      <dgm:spPr/>
    </dgm:pt>
    <dgm:pt modelId="{1B4E11E5-9C05-DF4F-8060-C58F37120D8B}" type="pres">
      <dgm:prSet presAssocID="{4F8EBC96-1246-3841-BD5E-4DF733297348}" presName="tx1" presStyleLbl="revTx" presStyleIdx="10" presStyleCnt="11"/>
      <dgm:spPr/>
    </dgm:pt>
    <dgm:pt modelId="{57BE756C-0BE0-6E4A-901A-883F7A5798D2}" type="pres">
      <dgm:prSet presAssocID="{4F8EBC96-1246-3841-BD5E-4DF733297348}" presName="vert1" presStyleCnt="0"/>
      <dgm:spPr/>
    </dgm:pt>
  </dgm:ptLst>
  <dgm:cxnLst>
    <dgm:cxn modelId="{E6911101-A3CD-0840-94D3-798A048E399E}" type="presOf" srcId="{83080604-73CE-2346-8544-69199900E18E}" destId="{38EDC2C4-EFDE-564A-8BD4-E24FCB44DF94}" srcOrd="0" destOrd="0" presId="urn:microsoft.com/office/officeart/2008/layout/LinedList"/>
    <dgm:cxn modelId="{21711402-DE1B-8F4A-8780-7ED409FA5E7E}" type="presOf" srcId="{F61DE2B2-F4A4-A544-96C5-EF9AAE3D67B8}" destId="{67E230AA-7BFC-B142-8B21-CB95E25DD846}" srcOrd="0" destOrd="0" presId="urn:microsoft.com/office/officeart/2008/layout/LinedList"/>
    <dgm:cxn modelId="{10ECE92F-758C-1345-B192-37A9579E3D12}" srcId="{E504F33F-7888-894D-A4EE-63B7237E7135}" destId="{C2FDF20B-66FE-2C44-AC89-779922988FD0}" srcOrd="0" destOrd="0" parTransId="{B757165B-CDCC-F744-A16A-97BF64A9DD0D}" sibTransId="{DFCB4271-9EFE-014D-8A06-F4A1FBB9587C}"/>
    <dgm:cxn modelId="{228EF037-660A-5446-94CB-E471482CAC8C}" srcId="{E504F33F-7888-894D-A4EE-63B7237E7135}" destId="{28753D39-67B9-7D46-BD6F-D04A976169C1}" srcOrd="2" destOrd="0" parTransId="{EC96FB95-A2B4-1B41-8FD5-67E644B3F808}" sibTransId="{4AF0ADBF-3349-AE49-9282-E561075C5628}"/>
    <dgm:cxn modelId="{72D2153F-7D69-AB4C-8CA3-1616EE947636}" srcId="{E504F33F-7888-894D-A4EE-63B7237E7135}" destId="{F61DE2B2-F4A4-A544-96C5-EF9AAE3D67B8}" srcOrd="1" destOrd="0" parTransId="{06378DB4-C1D9-BD47-B68C-AF018511899A}" sibTransId="{540733A9-0941-F148-A2D2-5DE4C9160F2B}"/>
    <dgm:cxn modelId="{C85E0F47-7867-414D-9F0E-114CC101990D}" srcId="{E504F33F-7888-894D-A4EE-63B7237E7135}" destId="{AD1C0E27-5CE1-B94C-BFD8-AF7358CA6972}" srcOrd="9" destOrd="0" parTransId="{7CB3270D-6979-7348-8B1C-14295FA0802E}" sibTransId="{F8916BEC-C7C8-5346-8A63-4F77E1C8E46D}"/>
    <dgm:cxn modelId="{6866585E-22F5-FE44-B38E-8E2F89D2417F}" type="presOf" srcId="{0A008B1A-23E7-0848-87A2-72C3AF90F693}" destId="{6367169A-C0FA-C44C-BFC7-180834C1BD9C}" srcOrd="0" destOrd="0" presId="urn:microsoft.com/office/officeart/2008/layout/LinedList"/>
    <dgm:cxn modelId="{BD1AAF6A-B268-CD4C-B26A-336C4CF1F08F}" type="presOf" srcId="{AD1C0E27-5CE1-B94C-BFD8-AF7358CA6972}" destId="{867333A7-740F-FF4E-933F-054760476C07}" srcOrd="0" destOrd="0" presId="urn:microsoft.com/office/officeart/2008/layout/LinedList"/>
    <dgm:cxn modelId="{3696056D-84E8-6247-BF82-4F40E0AAE4E1}" srcId="{E504F33F-7888-894D-A4EE-63B7237E7135}" destId="{83080604-73CE-2346-8544-69199900E18E}" srcOrd="5" destOrd="0" parTransId="{3A79FBB5-F981-0140-9E3A-C5E7B122CE01}" sibTransId="{B6501880-7C8A-6F44-8D42-F24516BA2BA7}"/>
    <dgm:cxn modelId="{BF627272-255C-7345-A523-60B4BC99C121}" type="presOf" srcId="{F9821F28-1DED-C14D-82D2-2618D2BBBA4C}" destId="{390B7BBB-9659-1947-B2D6-0B5424816E86}" srcOrd="0" destOrd="0" presId="urn:microsoft.com/office/officeart/2008/layout/LinedList"/>
    <dgm:cxn modelId="{A2F5CD8B-2E76-354B-B6A5-032F20C267F9}" srcId="{E504F33F-7888-894D-A4EE-63B7237E7135}" destId="{0A008B1A-23E7-0848-87A2-72C3AF90F693}" srcOrd="4" destOrd="0" parTransId="{7632C61F-DCA2-3E4F-B25B-42623B885737}" sibTransId="{B68A1BAC-D26D-FF47-8CCB-A78F0A9F42D7}"/>
    <dgm:cxn modelId="{B4590D8F-BC96-BB48-AFB8-0BBDF056CCCD}" srcId="{E504F33F-7888-894D-A4EE-63B7237E7135}" destId="{B99C19EF-F0ED-6148-AFB4-25373F4BA7B1}" srcOrd="8" destOrd="0" parTransId="{863745EB-0B91-8749-8A99-B56EC3BA03FC}" sibTransId="{2DC5A44D-28D4-9944-8D09-A50BAA6FF9E4}"/>
    <dgm:cxn modelId="{1DCBACA4-8B60-334E-954E-D1408D9D648C}" type="presOf" srcId="{D632E3C2-E893-4E46-A612-7DF7D0D38CCE}" destId="{98DC68A0-0F57-E34C-BDD9-2D46BDF831E3}" srcOrd="0" destOrd="0" presId="urn:microsoft.com/office/officeart/2008/layout/LinedList"/>
    <dgm:cxn modelId="{8ED43AAD-CCA5-AC4A-AD34-F713CCABACA9}" type="presOf" srcId="{E504F33F-7888-894D-A4EE-63B7237E7135}" destId="{7F6974B2-03E7-EE42-A1A5-0385010E0D12}" srcOrd="0" destOrd="0" presId="urn:microsoft.com/office/officeart/2008/layout/LinedList"/>
    <dgm:cxn modelId="{AF364FAD-1DF7-4246-B0A5-3E96A4BF79F6}" srcId="{E504F33F-7888-894D-A4EE-63B7237E7135}" destId="{4F8EBC96-1246-3841-BD5E-4DF733297348}" srcOrd="10" destOrd="0" parTransId="{BCB0DD69-6321-A948-991E-2E6B554E7B66}" sibTransId="{375EDDD1-15AA-6348-BB76-6D6005319543}"/>
    <dgm:cxn modelId="{4E585DBE-F301-304C-8C78-B80B1CBA85F7}" type="presOf" srcId="{C2FDF20B-66FE-2C44-AC89-779922988FD0}" destId="{336B7D65-6D03-0349-8F92-3EC976E72CD5}" srcOrd="0" destOrd="0" presId="urn:microsoft.com/office/officeart/2008/layout/LinedList"/>
    <dgm:cxn modelId="{DCEB7FC7-AE04-5C41-863B-850F7CC8E596}" type="presOf" srcId="{4F8EBC96-1246-3841-BD5E-4DF733297348}" destId="{1B4E11E5-9C05-DF4F-8060-C58F37120D8B}" srcOrd="0" destOrd="0" presId="urn:microsoft.com/office/officeart/2008/layout/LinedList"/>
    <dgm:cxn modelId="{6C8D97CB-C5E2-8342-906B-3AEB4AA6627E}" type="presOf" srcId="{B99C19EF-F0ED-6148-AFB4-25373F4BA7B1}" destId="{A03BD6DE-E618-FE4A-9FAF-A4B355E0D113}" srcOrd="0" destOrd="0" presId="urn:microsoft.com/office/officeart/2008/layout/LinedList"/>
    <dgm:cxn modelId="{7166F1D2-073A-CE4B-B9DD-8EF1B3841C0F}" srcId="{E504F33F-7888-894D-A4EE-63B7237E7135}" destId="{63F63FC5-F16D-2443-AD8E-0EE571C67348}" srcOrd="6" destOrd="0" parTransId="{64E26691-C217-F347-AD34-E1E270D14C13}" sibTransId="{3E55C202-91AC-A748-BC98-FF9968E376B5}"/>
    <dgm:cxn modelId="{533B60E0-B754-0B47-8486-7F6F5696DD24}" srcId="{E504F33F-7888-894D-A4EE-63B7237E7135}" destId="{D632E3C2-E893-4E46-A612-7DF7D0D38CCE}" srcOrd="3" destOrd="0" parTransId="{F0B510CD-6345-D64F-A718-EF55A8DEF5E5}" sibTransId="{6A86C074-DA29-0B4C-B534-26F3201063D1}"/>
    <dgm:cxn modelId="{758BBEE2-41BD-8C4D-8BDF-0410C2F1AB40}" type="presOf" srcId="{28753D39-67B9-7D46-BD6F-D04A976169C1}" destId="{6C2773B4-EA70-9B47-BEBC-6AF238025894}" srcOrd="0" destOrd="0" presId="urn:microsoft.com/office/officeart/2008/layout/LinedList"/>
    <dgm:cxn modelId="{8C1C25E7-B750-9B41-A964-E725233E6E47}" srcId="{E504F33F-7888-894D-A4EE-63B7237E7135}" destId="{F9821F28-1DED-C14D-82D2-2618D2BBBA4C}" srcOrd="7" destOrd="0" parTransId="{ED8C043F-0533-A44B-9467-0C32AF15C8B7}" sibTransId="{8CC0F996-8E04-6543-8216-7284C7BED203}"/>
    <dgm:cxn modelId="{B03FE2FB-B1FC-0D4E-9E11-826C03979FD1}" type="presOf" srcId="{63F63FC5-F16D-2443-AD8E-0EE571C67348}" destId="{60B9FDEF-BF0C-F44F-AC81-225A4D3009E1}" srcOrd="0" destOrd="0" presId="urn:microsoft.com/office/officeart/2008/layout/LinedList"/>
    <dgm:cxn modelId="{8DC734CE-E4F9-1742-9D79-008630439DBE}" type="presParOf" srcId="{7F6974B2-03E7-EE42-A1A5-0385010E0D12}" destId="{C17AF822-A04F-0C4E-B83A-A9AC6F11216F}" srcOrd="0" destOrd="0" presId="urn:microsoft.com/office/officeart/2008/layout/LinedList"/>
    <dgm:cxn modelId="{A2133083-A7CC-FC49-AD3C-45CC5139705A}" type="presParOf" srcId="{7F6974B2-03E7-EE42-A1A5-0385010E0D12}" destId="{FEFAE4E1-2A3C-A047-8AD3-7EB1B6945395}" srcOrd="1" destOrd="0" presId="urn:microsoft.com/office/officeart/2008/layout/LinedList"/>
    <dgm:cxn modelId="{80A9DDAD-1421-BE40-B66B-80E5CA9A5654}" type="presParOf" srcId="{FEFAE4E1-2A3C-A047-8AD3-7EB1B6945395}" destId="{336B7D65-6D03-0349-8F92-3EC976E72CD5}" srcOrd="0" destOrd="0" presId="urn:microsoft.com/office/officeart/2008/layout/LinedList"/>
    <dgm:cxn modelId="{9A35FA37-5910-BD4F-BE6F-5D8FC4BC702D}" type="presParOf" srcId="{FEFAE4E1-2A3C-A047-8AD3-7EB1B6945395}" destId="{6AC9B87C-36E6-074C-8FB6-151BBC0A5F13}" srcOrd="1" destOrd="0" presId="urn:microsoft.com/office/officeart/2008/layout/LinedList"/>
    <dgm:cxn modelId="{B58A59E4-3963-0F4C-AC68-5872E8FF34BC}" type="presParOf" srcId="{7F6974B2-03E7-EE42-A1A5-0385010E0D12}" destId="{D6463B58-5F47-D24F-B610-F0B4C9F3E721}" srcOrd="2" destOrd="0" presId="urn:microsoft.com/office/officeart/2008/layout/LinedList"/>
    <dgm:cxn modelId="{D99EC729-F812-514B-A744-BF6DF6FE236F}" type="presParOf" srcId="{7F6974B2-03E7-EE42-A1A5-0385010E0D12}" destId="{0AB38E67-DE9F-A04C-8FF2-37F95F64B6EE}" srcOrd="3" destOrd="0" presId="urn:microsoft.com/office/officeart/2008/layout/LinedList"/>
    <dgm:cxn modelId="{1874673D-69BA-0840-9747-FD661BD197E8}" type="presParOf" srcId="{0AB38E67-DE9F-A04C-8FF2-37F95F64B6EE}" destId="{67E230AA-7BFC-B142-8B21-CB95E25DD846}" srcOrd="0" destOrd="0" presId="urn:microsoft.com/office/officeart/2008/layout/LinedList"/>
    <dgm:cxn modelId="{60E0CD6A-F543-8142-9BF6-36B5C76B40D7}" type="presParOf" srcId="{0AB38E67-DE9F-A04C-8FF2-37F95F64B6EE}" destId="{35F072F7-8EFB-3E47-9337-A94FD85BD1F4}" srcOrd="1" destOrd="0" presId="urn:microsoft.com/office/officeart/2008/layout/LinedList"/>
    <dgm:cxn modelId="{F5D96598-D7AE-9244-9852-D7A3020BA91C}" type="presParOf" srcId="{7F6974B2-03E7-EE42-A1A5-0385010E0D12}" destId="{9F68F86F-87BE-8742-85D3-FD4863E501F9}" srcOrd="4" destOrd="0" presId="urn:microsoft.com/office/officeart/2008/layout/LinedList"/>
    <dgm:cxn modelId="{D67978CB-E4B9-4448-A2D5-50CDAB1A9205}" type="presParOf" srcId="{7F6974B2-03E7-EE42-A1A5-0385010E0D12}" destId="{6FFA149C-997B-3B4F-8FDE-B1C638E353E1}" srcOrd="5" destOrd="0" presId="urn:microsoft.com/office/officeart/2008/layout/LinedList"/>
    <dgm:cxn modelId="{065CA23E-43B8-D54F-AB1D-25FADE8482A6}" type="presParOf" srcId="{6FFA149C-997B-3B4F-8FDE-B1C638E353E1}" destId="{6C2773B4-EA70-9B47-BEBC-6AF238025894}" srcOrd="0" destOrd="0" presId="urn:microsoft.com/office/officeart/2008/layout/LinedList"/>
    <dgm:cxn modelId="{8ADAD470-637B-4940-8807-C001003A8E6B}" type="presParOf" srcId="{6FFA149C-997B-3B4F-8FDE-B1C638E353E1}" destId="{AABD00B7-3E84-6941-B8B1-79E4E7AD13AB}" srcOrd="1" destOrd="0" presId="urn:microsoft.com/office/officeart/2008/layout/LinedList"/>
    <dgm:cxn modelId="{1BB24760-8928-C94C-9C83-0D56CEE8AF99}" type="presParOf" srcId="{7F6974B2-03E7-EE42-A1A5-0385010E0D12}" destId="{F54D683E-8011-5A4B-AB38-883519BEB664}" srcOrd="6" destOrd="0" presId="urn:microsoft.com/office/officeart/2008/layout/LinedList"/>
    <dgm:cxn modelId="{7DB72FCE-7238-9C47-BAE9-A82EE94637C1}" type="presParOf" srcId="{7F6974B2-03E7-EE42-A1A5-0385010E0D12}" destId="{3E6CCB61-A5DA-D346-9F3E-81B24D7DA8A9}" srcOrd="7" destOrd="0" presId="urn:microsoft.com/office/officeart/2008/layout/LinedList"/>
    <dgm:cxn modelId="{BA631BEA-7EC9-8148-8ABB-28F271B24237}" type="presParOf" srcId="{3E6CCB61-A5DA-D346-9F3E-81B24D7DA8A9}" destId="{98DC68A0-0F57-E34C-BDD9-2D46BDF831E3}" srcOrd="0" destOrd="0" presId="urn:microsoft.com/office/officeart/2008/layout/LinedList"/>
    <dgm:cxn modelId="{0C5356FC-FA78-6145-B9A0-3A1B8FDF8679}" type="presParOf" srcId="{3E6CCB61-A5DA-D346-9F3E-81B24D7DA8A9}" destId="{784D12FA-4EB7-104B-BBA4-418BBEA56888}" srcOrd="1" destOrd="0" presId="urn:microsoft.com/office/officeart/2008/layout/LinedList"/>
    <dgm:cxn modelId="{39A5703B-3C47-6940-8873-1D6303EE9909}" type="presParOf" srcId="{7F6974B2-03E7-EE42-A1A5-0385010E0D12}" destId="{2F22B622-0E7C-E04D-A74A-54B68B386CE6}" srcOrd="8" destOrd="0" presId="urn:microsoft.com/office/officeart/2008/layout/LinedList"/>
    <dgm:cxn modelId="{43E70D62-0F91-5B4E-8D3B-3A3BBD40122A}" type="presParOf" srcId="{7F6974B2-03E7-EE42-A1A5-0385010E0D12}" destId="{A2BE296C-A061-4540-B4D5-8DB42F1465F3}" srcOrd="9" destOrd="0" presId="urn:microsoft.com/office/officeart/2008/layout/LinedList"/>
    <dgm:cxn modelId="{FBCF2430-98A8-5D44-AA19-0E619BFB6F9C}" type="presParOf" srcId="{A2BE296C-A061-4540-B4D5-8DB42F1465F3}" destId="{6367169A-C0FA-C44C-BFC7-180834C1BD9C}" srcOrd="0" destOrd="0" presId="urn:microsoft.com/office/officeart/2008/layout/LinedList"/>
    <dgm:cxn modelId="{42A8ED62-9875-7743-B720-6B5331CEE61A}" type="presParOf" srcId="{A2BE296C-A061-4540-B4D5-8DB42F1465F3}" destId="{8E750BD3-C9AA-2644-B0C8-EB7CB21FA113}" srcOrd="1" destOrd="0" presId="urn:microsoft.com/office/officeart/2008/layout/LinedList"/>
    <dgm:cxn modelId="{8D0BCAF8-DD8F-1F40-A17D-5B4542F5C901}" type="presParOf" srcId="{7F6974B2-03E7-EE42-A1A5-0385010E0D12}" destId="{5EBA764A-95CC-0746-ADC7-26D95BF2638A}" srcOrd="10" destOrd="0" presId="urn:microsoft.com/office/officeart/2008/layout/LinedList"/>
    <dgm:cxn modelId="{AE629212-48C1-3A4F-BA3C-4B74235E89EB}" type="presParOf" srcId="{7F6974B2-03E7-EE42-A1A5-0385010E0D12}" destId="{01E41782-0BA4-6B48-90C2-B64351272658}" srcOrd="11" destOrd="0" presId="urn:microsoft.com/office/officeart/2008/layout/LinedList"/>
    <dgm:cxn modelId="{71088FE7-B157-7F4C-94F4-3E33251BEFF2}" type="presParOf" srcId="{01E41782-0BA4-6B48-90C2-B64351272658}" destId="{38EDC2C4-EFDE-564A-8BD4-E24FCB44DF94}" srcOrd="0" destOrd="0" presId="urn:microsoft.com/office/officeart/2008/layout/LinedList"/>
    <dgm:cxn modelId="{9228045D-5A1D-E244-B533-F7F9DBE85F4B}" type="presParOf" srcId="{01E41782-0BA4-6B48-90C2-B64351272658}" destId="{8ED934F3-D942-D148-A868-0B84414A61AF}" srcOrd="1" destOrd="0" presId="urn:microsoft.com/office/officeart/2008/layout/LinedList"/>
    <dgm:cxn modelId="{2E86A029-E833-3E49-92CB-DB670E68EAEF}" type="presParOf" srcId="{7F6974B2-03E7-EE42-A1A5-0385010E0D12}" destId="{BC07C282-F8E7-8E41-877B-B7537A704A55}" srcOrd="12" destOrd="0" presId="urn:microsoft.com/office/officeart/2008/layout/LinedList"/>
    <dgm:cxn modelId="{5364EBA6-5592-C44D-B1F0-AD67DA857921}" type="presParOf" srcId="{7F6974B2-03E7-EE42-A1A5-0385010E0D12}" destId="{6E717C8F-FC4A-E74A-9F1A-53B71FFF654D}" srcOrd="13" destOrd="0" presId="urn:microsoft.com/office/officeart/2008/layout/LinedList"/>
    <dgm:cxn modelId="{72A8B987-9623-1545-B45A-889B53646C4B}" type="presParOf" srcId="{6E717C8F-FC4A-E74A-9F1A-53B71FFF654D}" destId="{60B9FDEF-BF0C-F44F-AC81-225A4D3009E1}" srcOrd="0" destOrd="0" presId="urn:microsoft.com/office/officeart/2008/layout/LinedList"/>
    <dgm:cxn modelId="{035DB382-CAA0-D945-A1C8-2BEA9151AAA0}" type="presParOf" srcId="{6E717C8F-FC4A-E74A-9F1A-53B71FFF654D}" destId="{1B063891-6B9D-7042-9CA5-987936CFE8FA}" srcOrd="1" destOrd="0" presId="urn:microsoft.com/office/officeart/2008/layout/LinedList"/>
    <dgm:cxn modelId="{52DABDEC-0F8C-B048-9BEB-E1516A1D064D}" type="presParOf" srcId="{7F6974B2-03E7-EE42-A1A5-0385010E0D12}" destId="{6EACBC34-6FBC-084B-9670-7AA595F78B0A}" srcOrd="14" destOrd="0" presId="urn:microsoft.com/office/officeart/2008/layout/LinedList"/>
    <dgm:cxn modelId="{40A95262-C770-EC45-8145-950C5278B758}" type="presParOf" srcId="{7F6974B2-03E7-EE42-A1A5-0385010E0D12}" destId="{343F5C15-C6A6-5748-9A7B-59EBE829D8C9}" srcOrd="15" destOrd="0" presId="urn:microsoft.com/office/officeart/2008/layout/LinedList"/>
    <dgm:cxn modelId="{4524431E-6C74-564A-9D0A-220E22324094}" type="presParOf" srcId="{343F5C15-C6A6-5748-9A7B-59EBE829D8C9}" destId="{390B7BBB-9659-1947-B2D6-0B5424816E86}" srcOrd="0" destOrd="0" presId="urn:microsoft.com/office/officeart/2008/layout/LinedList"/>
    <dgm:cxn modelId="{CCC1F04F-EA0F-7441-A667-9D27BA7FD61B}" type="presParOf" srcId="{343F5C15-C6A6-5748-9A7B-59EBE829D8C9}" destId="{B16B8162-7B6C-9940-B386-F72FD13A4911}" srcOrd="1" destOrd="0" presId="urn:microsoft.com/office/officeart/2008/layout/LinedList"/>
    <dgm:cxn modelId="{00467F87-BBD0-E84A-AA31-F4300730C76C}" type="presParOf" srcId="{7F6974B2-03E7-EE42-A1A5-0385010E0D12}" destId="{2ADC772D-C071-7642-B2E0-EB0D2C62F148}" srcOrd="16" destOrd="0" presId="urn:microsoft.com/office/officeart/2008/layout/LinedList"/>
    <dgm:cxn modelId="{583DC4FA-4D3D-2B4A-AAFE-9009877DBF46}" type="presParOf" srcId="{7F6974B2-03E7-EE42-A1A5-0385010E0D12}" destId="{DC81276C-4DE6-9647-B663-461AF5716522}" srcOrd="17" destOrd="0" presId="urn:microsoft.com/office/officeart/2008/layout/LinedList"/>
    <dgm:cxn modelId="{B402931D-FBE3-C146-AE9E-60E4020BE408}" type="presParOf" srcId="{DC81276C-4DE6-9647-B663-461AF5716522}" destId="{A03BD6DE-E618-FE4A-9FAF-A4B355E0D113}" srcOrd="0" destOrd="0" presId="urn:microsoft.com/office/officeart/2008/layout/LinedList"/>
    <dgm:cxn modelId="{D728F50F-6B03-124F-AB83-3107FC61F11F}" type="presParOf" srcId="{DC81276C-4DE6-9647-B663-461AF5716522}" destId="{9B4BE3CA-0F4B-944F-9883-35C29B2972C0}" srcOrd="1" destOrd="0" presId="urn:microsoft.com/office/officeart/2008/layout/LinedList"/>
    <dgm:cxn modelId="{B07C9B56-6D73-9043-B876-79DFE3D0C2D4}" type="presParOf" srcId="{7F6974B2-03E7-EE42-A1A5-0385010E0D12}" destId="{9E8422C9-6C14-0B46-B85A-0B7FAEBBD6C3}" srcOrd="18" destOrd="0" presId="urn:microsoft.com/office/officeart/2008/layout/LinedList"/>
    <dgm:cxn modelId="{C4954D18-F098-D94A-995A-E4B8F48299DE}" type="presParOf" srcId="{7F6974B2-03E7-EE42-A1A5-0385010E0D12}" destId="{1DEB0F35-372E-4644-8621-491DD868F637}" srcOrd="19" destOrd="0" presId="urn:microsoft.com/office/officeart/2008/layout/LinedList"/>
    <dgm:cxn modelId="{A3FE4060-34EC-754B-98E1-65D04C49A022}" type="presParOf" srcId="{1DEB0F35-372E-4644-8621-491DD868F637}" destId="{867333A7-740F-FF4E-933F-054760476C07}" srcOrd="0" destOrd="0" presId="urn:microsoft.com/office/officeart/2008/layout/LinedList"/>
    <dgm:cxn modelId="{6EFC5A07-59BE-FF44-BC3F-4A95C362C4DF}" type="presParOf" srcId="{1DEB0F35-372E-4644-8621-491DD868F637}" destId="{4AACE833-3769-B642-87E7-D970C46C9F75}" srcOrd="1" destOrd="0" presId="urn:microsoft.com/office/officeart/2008/layout/LinedList"/>
    <dgm:cxn modelId="{535FE709-3394-2A40-AEBA-8CE0F527FF4D}" type="presParOf" srcId="{7F6974B2-03E7-EE42-A1A5-0385010E0D12}" destId="{EE7E746D-64F7-D145-8A09-BC4214C14BBA}" srcOrd="20" destOrd="0" presId="urn:microsoft.com/office/officeart/2008/layout/LinedList"/>
    <dgm:cxn modelId="{E40BF153-BA46-3D4A-A404-F8E62D0CE6A6}" type="presParOf" srcId="{7F6974B2-03E7-EE42-A1A5-0385010E0D12}" destId="{B3F66420-D2EC-CE42-BE23-2CDAC7F8B112}" srcOrd="21" destOrd="0" presId="urn:microsoft.com/office/officeart/2008/layout/LinedList"/>
    <dgm:cxn modelId="{CB27ED3B-43D3-AF4F-AFBC-FABD739E704F}" type="presParOf" srcId="{B3F66420-D2EC-CE42-BE23-2CDAC7F8B112}" destId="{1B4E11E5-9C05-DF4F-8060-C58F37120D8B}" srcOrd="0" destOrd="0" presId="urn:microsoft.com/office/officeart/2008/layout/LinedList"/>
    <dgm:cxn modelId="{BE82B980-9B15-B64A-AAA8-2CD894D9A96A}" type="presParOf" srcId="{B3F66420-D2EC-CE42-BE23-2CDAC7F8B112}" destId="{57BE756C-0BE0-6E4A-901A-883F7A5798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9D31A6-C5C2-4D61-A8CE-B1517064DA7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AC6A72-E48C-4C6C-9FFB-912E481972CC}">
      <dgm:prSet/>
      <dgm:spPr/>
      <dgm:t>
        <a:bodyPr/>
        <a:lstStyle/>
        <a:p>
          <a:r>
            <a:rPr lang="en-IN" b="1" i="0"/>
            <a:t>Project</a:t>
          </a:r>
          <a:r>
            <a:rPr lang="en-IN" b="0" i="0"/>
            <a:t>: IoT-Based Vehicle Location and Speed Monitoring</a:t>
          </a:r>
          <a:endParaRPr lang="en-US"/>
        </a:p>
      </dgm:t>
    </dgm:pt>
    <dgm:pt modelId="{DBAD7BF0-B294-403F-87E0-481F5F86D089}" type="parTrans" cxnId="{50864E5E-8840-4614-9A87-FBAE323438F5}">
      <dgm:prSet/>
      <dgm:spPr/>
      <dgm:t>
        <a:bodyPr/>
        <a:lstStyle/>
        <a:p>
          <a:endParaRPr lang="en-US"/>
        </a:p>
      </dgm:t>
    </dgm:pt>
    <dgm:pt modelId="{380EFC46-F81E-4F49-85F0-AB9795BD34D3}" type="sibTrans" cxnId="{50864E5E-8840-4614-9A87-FBAE323438F5}">
      <dgm:prSet/>
      <dgm:spPr/>
      <dgm:t>
        <a:bodyPr/>
        <a:lstStyle/>
        <a:p>
          <a:endParaRPr lang="en-US"/>
        </a:p>
      </dgm:t>
    </dgm:pt>
    <dgm:pt modelId="{8CB39BBA-22AE-4C14-8441-156127704BA0}">
      <dgm:prSet/>
      <dgm:spPr/>
      <dgm:t>
        <a:bodyPr/>
        <a:lstStyle/>
        <a:p>
          <a:r>
            <a:rPr lang="en-IN" b="1" i="0"/>
            <a:t>Purpose</a:t>
          </a:r>
          <a:r>
            <a:rPr lang="en-IN" b="0" i="0"/>
            <a:t>: Enhance parental peace of mind through real-time vehicle monitoring.</a:t>
          </a:r>
          <a:endParaRPr lang="en-US"/>
        </a:p>
      </dgm:t>
    </dgm:pt>
    <dgm:pt modelId="{8245EE59-6DFC-4194-933F-811567106E7E}" type="parTrans" cxnId="{9CDA0FAD-0717-4829-8848-1E207EC3F69F}">
      <dgm:prSet/>
      <dgm:spPr/>
      <dgm:t>
        <a:bodyPr/>
        <a:lstStyle/>
        <a:p>
          <a:endParaRPr lang="en-US"/>
        </a:p>
      </dgm:t>
    </dgm:pt>
    <dgm:pt modelId="{20F45859-AB17-4291-ADFB-2A18DAD2E7E5}" type="sibTrans" cxnId="{9CDA0FAD-0717-4829-8848-1E207EC3F69F}">
      <dgm:prSet/>
      <dgm:spPr/>
      <dgm:t>
        <a:bodyPr/>
        <a:lstStyle/>
        <a:p>
          <a:endParaRPr lang="en-US"/>
        </a:p>
      </dgm:t>
    </dgm:pt>
    <dgm:pt modelId="{9BBCC5AC-8AC1-6045-AE53-CE611A5296EC}" type="pres">
      <dgm:prSet presAssocID="{DC9D31A6-C5C2-4D61-A8CE-B1517064DA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AD9D1F-B026-9E43-9717-79FAE51D3BDE}" type="pres">
      <dgm:prSet presAssocID="{1DAC6A72-E48C-4C6C-9FFB-912E481972CC}" presName="hierRoot1" presStyleCnt="0"/>
      <dgm:spPr/>
    </dgm:pt>
    <dgm:pt modelId="{C8C281C4-AF68-B148-9380-FB11704BF008}" type="pres">
      <dgm:prSet presAssocID="{1DAC6A72-E48C-4C6C-9FFB-912E481972CC}" presName="composite" presStyleCnt="0"/>
      <dgm:spPr/>
    </dgm:pt>
    <dgm:pt modelId="{F715E03E-F627-1F43-B254-374261840B06}" type="pres">
      <dgm:prSet presAssocID="{1DAC6A72-E48C-4C6C-9FFB-912E481972CC}" presName="background" presStyleLbl="node0" presStyleIdx="0" presStyleCnt="2"/>
      <dgm:spPr/>
    </dgm:pt>
    <dgm:pt modelId="{640B90B6-4DFD-3F4D-89A4-C9BFB6894913}" type="pres">
      <dgm:prSet presAssocID="{1DAC6A72-E48C-4C6C-9FFB-912E481972CC}" presName="text" presStyleLbl="fgAcc0" presStyleIdx="0" presStyleCnt="2">
        <dgm:presLayoutVars>
          <dgm:chPref val="3"/>
        </dgm:presLayoutVars>
      </dgm:prSet>
      <dgm:spPr/>
    </dgm:pt>
    <dgm:pt modelId="{4ED2B973-EF77-8749-8CB0-6B28D4680D5D}" type="pres">
      <dgm:prSet presAssocID="{1DAC6A72-E48C-4C6C-9FFB-912E481972CC}" presName="hierChild2" presStyleCnt="0"/>
      <dgm:spPr/>
    </dgm:pt>
    <dgm:pt modelId="{86361F5D-6A8A-ED4B-B6E0-D65DF444943C}" type="pres">
      <dgm:prSet presAssocID="{8CB39BBA-22AE-4C14-8441-156127704BA0}" presName="hierRoot1" presStyleCnt="0"/>
      <dgm:spPr/>
    </dgm:pt>
    <dgm:pt modelId="{09838F38-C3DD-A242-9DD1-9104C271492B}" type="pres">
      <dgm:prSet presAssocID="{8CB39BBA-22AE-4C14-8441-156127704BA0}" presName="composite" presStyleCnt="0"/>
      <dgm:spPr/>
    </dgm:pt>
    <dgm:pt modelId="{6A0C4D1C-9D67-2C4A-8248-4CE2843D3E89}" type="pres">
      <dgm:prSet presAssocID="{8CB39BBA-22AE-4C14-8441-156127704BA0}" presName="background" presStyleLbl="node0" presStyleIdx="1" presStyleCnt="2"/>
      <dgm:spPr/>
    </dgm:pt>
    <dgm:pt modelId="{111FD157-37FD-5D44-964D-FC351AD884EB}" type="pres">
      <dgm:prSet presAssocID="{8CB39BBA-22AE-4C14-8441-156127704BA0}" presName="text" presStyleLbl="fgAcc0" presStyleIdx="1" presStyleCnt="2">
        <dgm:presLayoutVars>
          <dgm:chPref val="3"/>
        </dgm:presLayoutVars>
      </dgm:prSet>
      <dgm:spPr/>
    </dgm:pt>
    <dgm:pt modelId="{BC4D4A67-5476-1149-9208-B18C2E187748}" type="pres">
      <dgm:prSet presAssocID="{8CB39BBA-22AE-4C14-8441-156127704BA0}" presName="hierChild2" presStyleCnt="0"/>
      <dgm:spPr/>
    </dgm:pt>
  </dgm:ptLst>
  <dgm:cxnLst>
    <dgm:cxn modelId="{5700225B-515F-1646-A695-4A94B86B5579}" type="presOf" srcId="{DC9D31A6-C5C2-4D61-A8CE-B1517064DA73}" destId="{9BBCC5AC-8AC1-6045-AE53-CE611A5296EC}" srcOrd="0" destOrd="0" presId="urn:microsoft.com/office/officeart/2005/8/layout/hierarchy1"/>
    <dgm:cxn modelId="{50864E5E-8840-4614-9A87-FBAE323438F5}" srcId="{DC9D31A6-C5C2-4D61-A8CE-B1517064DA73}" destId="{1DAC6A72-E48C-4C6C-9FFB-912E481972CC}" srcOrd="0" destOrd="0" parTransId="{DBAD7BF0-B294-403F-87E0-481F5F86D089}" sibTransId="{380EFC46-F81E-4F49-85F0-AB9795BD34D3}"/>
    <dgm:cxn modelId="{BF3BEDA8-C8BA-FD44-9535-20B0C62DCA7F}" type="presOf" srcId="{1DAC6A72-E48C-4C6C-9FFB-912E481972CC}" destId="{640B90B6-4DFD-3F4D-89A4-C9BFB6894913}" srcOrd="0" destOrd="0" presId="urn:microsoft.com/office/officeart/2005/8/layout/hierarchy1"/>
    <dgm:cxn modelId="{9CDA0FAD-0717-4829-8848-1E207EC3F69F}" srcId="{DC9D31A6-C5C2-4D61-A8CE-B1517064DA73}" destId="{8CB39BBA-22AE-4C14-8441-156127704BA0}" srcOrd="1" destOrd="0" parTransId="{8245EE59-6DFC-4194-933F-811567106E7E}" sibTransId="{20F45859-AB17-4291-ADFB-2A18DAD2E7E5}"/>
    <dgm:cxn modelId="{0CE346F6-A466-B743-8B02-A9A6EF65C401}" type="presOf" srcId="{8CB39BBA-22AE-4C14-8441-156127704BA0}" destId="{111FD157-37FD-5D44-964D-FC351AD884EB}" srcOrd="0" destOrd="0" presId="urn:microsoft.com/office/officeart/2005/8/layout/hierarchy1"/>
    <dgm:cxn modelId="{DC817586-F9E3-0347-8DCB-78F066F677C9}" type="presParOf" srcId="{9BBCC5AC-8AC1-6045-AE53-CE611A5296EC}" destId="{BAAD9D1F-B026-9E43-9717-79FAE51D3BDE}" srcOrd="0" destOrd="0" presId="urn:microsoft.com/office/officeart/2005/8/layout/hierarchy1"/>
    <dgm:cxn modelId="{9A10B95F-7E36-AE40-8977-CDE8FA6AC351}" type="presParOf" srcId="{BAAD9D1F-B026-9E43-9717-79FAE51D3BDE}" destId="{C8C281C4-AF68-B148-9380-FB11704BF008}" srcOrd="0" destOrd="0" presId="urn:microsoft.com/office/officeart/2005/8/layout/hierarchy1"/>
    <dgm:cxn modelId="{3EEABEE5-7E95-BD4C-BE26-BAAAF32E79AA}" type="presParOf" srcId="{C8C281C4-AF68-B148-9380-FB11704BF008}" destId="{F715E03E-F627-1F43-B254-374261840B06}" srcOrd="0" destOrd="0" presId="urn:microsoft.com/office/officeart/2005/8/layout/hierarchy1"/>
    <dgm:cxn modelId="{586DED85-19CC-4F4E-B51E-6325EE871726}" type="presParOf" srcId="{C8C281C4-AF68-B148-9380-FB11704BF008}" destId="{640B90B6-4DFD-3F4D-89A4-C9BFB6894913}" srcOrd="1" destOrd="0" presId="urn:microsoft.com/office/officeart/2005/8/layout/hierarchy1"/>
    <dgm:cxn modelId="{B1873B10-29C3-374E-ABD6-9944E0099C9E}" type="presParOf" srcId="{BAAD9D1F-B026-9E43-9717-79FAE51D3BDE}" destId="{4ED2B973-EF77-8749-8CB0-6B28D4680D5D}" srcOrd="1" destOrd="0" presId="urn:microsoft.com/office/officeart/2005/8/layout/hierarchy1"/>
    <dgm:cxn modelId="{6DBBFC89-0489-C24F-A1E6-6AC37EA9C1B5}" type="presParOf" srcId="{9BBCC5AC-8AC1-6045-AE53-CE611A5296EC}" destId="{86361F5D-6A8A-ED4B-B6E0-D65DF444943C}" srcOrd="1" destOrd="0" presId="urn:microsoft.com/office/officeart/2005/8/layout/hierarchy1"/>
    <dgm:cxn modelId="{CBA9E62F-0B39-3040-BD7F-539EFD4AD470}" type="presParOf" srcId="{86361F5D-6A8A-ED4B-B6E0-D65DF444943C}" destId="{09838F38-C3DD-A242-9DD1-9104C271492B}" srcOrd="0" destOrd="0" presId="urn:microsoft.com/office/officeart/2005/8/layout/hierarchy1"/>
    <dgm:cxn modelId="{0A9BF4D8-C1A2-3A48-AF5A-62FA924F6400}" type="presParOf" srcId="{09838F38-C3DD-A242-9DD1-9104C271492B}" destId="{6A0C4D1C-9D67-2C4A-8248-4CE2843D3E89}" srcOrd="0" destOrd="0" presId="urn:microsoft.com/office/officeart/2005/8/layout/hierarchy1"/>
    <dgm:cxn modelId="{B4E629F4-C0B7-0446-8F15-E08117B49BE1}" type="presParOf" srcId="{09838F38-C3DD-A242-9DD1-9104C271492B}" destId="{111FD157-37FD-5D44-964D-FC351AD884EB}" srcOrd="1" destOrd="0" presId="urn:microsoft.com/office/officeart/2005/8/layout/hierarchy1"/>
    <dgm:cxn modelId="{F89DF4D1-DEE7-AC4F-85EA-99F9144427C2}" type="presParOf" srcId="{86361F5D-6A8A-ED4B-B6E0-D65DF444943C}" destId="{BC4D4A67-5476-1149-9208-B18C2E1877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592E35-E3BC-4E2D-B228-48AC22557D6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72B0D1-E079-4469-9AA5-27ADED08FC0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Safety Concerns</a:t>
          </a:r>
          <a:r>
            <a:rPr lang="en-IN" b="0" i="0"/>
            <a:t>: Parents worried about young drivers’ safety.</a:t>
          </a:r>
          <a:endParaRPr lang="en-US"/>
        </a:p>
      </dgm:t>
    </dgm:pt>
    <dgm:pt modelId="{1277E497-65A6-4EE7-859A-33FC33A2637F}" type="parTrans" cxnId="{E3E4CEDF-8178-4EEE-BA72-005E951E3D7C}">
      <dgm:prSet/>
      <dgm:spPr/>
      <dgm:t>
        <a:bodyPr/>
        <a:lstStyle/>
        <a:p>
          <a:endParaRPr lang="en-US"/>
        </a:p>
      </dgm:t>
    </dgm:pt>
    <dgm:pt modelId="{B440DEB2-91EC-40F3-BAD9-00F011F553DD}" type="sibTrans" cxnId="{E3E4CEDF-8178-4EEE-BA72-005E951E3D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1E8A87-F98C-49BA-9177-D87A7FFF8D3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Real-Time Monitoring</a:t>
          </a:r>
          <a:r>
            <a:rPr lang="en-IN" b="0" i="0"/>
            <a:t>: Need for immediate updates on vehicle location and speed.</a:t>
          </a:r>
          <a:br>
            <a:rPr lang="en-IN"/>
          </a:br>
          <a:endParaRPr lang="en-US"/>
        </a:p>
      </dgm:t>
    </dgm:pt>
    <dgm:pt modelId="{852CBA67-0090-4524-BC1C-33BF2CFD7C3D}" type="parTrans" cxnId="{3D7BF2E4-A3FD-4D03-91A5-E04CC0AED539}">
      <dgm:prSet/>
      <dgm:spPr/>
      <dgm:t>
        <a:bodyPr/>
        <a:lstStyle/>
        <a:p>
          <a:endParaRPr lang="en-US"/>
        </a:p>
      </dgm:t>
    </dgm:pt>
    <dgm:pt modelId="{F6A5EB50-46DB-484F-ADBE-EC63027A8784}" type="sibTrans" cxnId="{3D7BF2E4-A3FD-4D03-91A5-E04CC0AED539}">
      <dgm:prSet/>
      <dgm:spPr/>
      <dgm:t>
        <a:bodyPr/>
        <a:lstStyle/>
        <a:p>
          <a:endParaRPr lang="en-US"/>
        </a:p>
      </dgm:t>
    </dgm:pt>
    <dgm:pt modelId="{185933A1-698B-44B6-8923-8FD7EA8272DB}" type="pres">
      <dgm:prSet presAssocID="{F7592E35-E3BC-4E2D-B228-48AC22557D66}" presName="root" presStyleCnt="0">
        <dgm:presLayoutVars>
          <dgm:dir/>
          <dgm:resizeHandles val="exact"/>
        </dgm:presLayoutVars>
      </dgm:prSet>
      <dgm:spPr/>
    </dgm:pt>
    <dgm:pt modelId="{A683EAE8-AA84-4E09-8F96-0EAAB524BFCF}" type="pres">
      <dgm:prSet presAssocID="{F7592E35-E3BC-4E2D-B228-48AC22557D66}" presName="container" presStyleCnt="0">
        <dgm:presLayoutVars>
          <dgm:dir/>
          <dgm:resizeHandles val="exact"/>
        </dgm:presLayoutVars>
      </dgm:prSet>
      <dgm:spPr/>
    </dgm:pt>
    <dgm:pt modelId="{E2334AE5-5414-42DC-BC93-20A0435DB5AD}" type="pres">
      <dgm:prSet presAssocID="{7672B0D1-E079-4469-9AA5-27ADED08FC0A}" presName="compNode" presStyleCnt="0"/>
      <dgm:spPr/>
    </dgm:pt>
    <dgm:pt modelId="{590ACA0A-9858-4BCF-BDB4-1BBE2B56EDAE}" type="pres">
      <dgm:prSet presAssocID="{7672B0D1-E079-4469-9AA5-27ADED08FC0A}" presName="iconBgRect" presStyleLbl="bgShp" presStyleIdx="0" presStyleCnt="2"/>
      <dgm:spPr/>
    </dgm:pt>
    <dgm:pt modelId="{F67B0854-139F-403A-8F01-EAA5DF97DDDF}" type="pres">
      <dgm:prSet presAssocID="{7672B0D1-E079-4469-9AA5-27ADED08FC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ADCACB40-ED11-4F01-ADF5-2A9F9F79A90B}" type="pres">
      <dgm:prSet presAssocID="{7672B0D1-E079-4469-9AA5-27ADED08FC0A}" presName="spaceRect" presStyleCnt="0"/>
      <dgm:spPr/>
    </dgm:pt>
    <dgm:pt modelId="{FA7998F8-2C5D-4CD6-B2B7-269CE6B8F551}" type="pres">
      <dgm:prSet presAssocID="{7672B0D1-E079-4469-9AA5-27ADED08FC0A}" presName="textRect" presStyleLbl="revTx" presStyleIdx="0" presStyleCnt="2">
        <dgm:presLayoutVars>
          <dgm:chMax val="1"/>
          <dgm:chPref val="1"/>
        </dgm:presLayoutVars>
      </dgm:prSet>
      <dgm:spPr/>
    </dgm:pt>
    <dgm:pt modelId="{7610E7B8-DC51-4A2C-A8A9-5DAE0AB89993}" type="pres">
      <dgm:prSet presAssocID="{B440DEB2-91EC-40F3-BAD9-00F011F553DD}" presName="sibTrans" presStyleLbl="sibTrans2D1" presStyleIdx="0" presStyleCnt="0"/>
      <dgm:spPr/>
    </dgm:pt>
    <dgm:pt modelId="{44107CA0-5823-4D2E-A967-57661468D6BC}" type="pres">
      <dgm:prSet presAssocID="{F31E8A87-F98C-49BA-9177-D87A7FFF8D34}" presName="compNode" presStyleCnt="0"/>
      <dgm:spPr/>
    </dgm:pt>
    <dgm:pt modelId="{6308FDE6-CAD9-4100-93CD-B6673D6C9FB6}" type="pres">
      <dgm:prSet presAssocID="{F31E8A87-F98C-49BA-9177-D87A7FFF8D34}" presName="iconBgRect" presStyleLbl="bgShp" presStyleIdx="1" presStyleCnt="2"/>
      <dgm:spPr/>
    </dgm:pt>
    <dgm:pt modelId="{811F81DE-4559-406D-A77C-0C0F27166174}" type="pres">
      <dgm:prSet presAssocID="{F31E8A87-F98C-49BA-9177-D87A7FFF8D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091CE121-9BBE-4478-9417-1FBE75C6FDBD}" type="pres">
      <dgm:prSet presAssocID="{F31E8A87-F98C-49BA-9177-D87A7FFF8D34}" presName="spaceRect" presStyleCnt="0"/>
      <dgm:spPr/>
    </dgm:pt>
    <dgm:pt modelId="{0E1D055A-0D91-4059-9C3E-763B4CEC3873}" type="pres">
      <dgm:prSet presAssocID="{F31E8A87-F98C-49BA-9177-D87A7FFF8D3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903202A-BD21-4AF9-82D8-C147CAD04334}" type="presOf" srcId="{F7592E35-E3BC-4E2D-B228-48AC22557D66}" destId="{185933A1-698B-44B6-8923-8FD7EA8272DB}" srcOrd="0" destOrd="0" presId="urn:microsoft.com/office/officeart/2018/2/layout/IconCircleList"/>
    <dgm:cxn modelId="{8A21352B-627C-47FF-9BDC-8C682B43C24C}" type="presOf" srcId="{F31E8A87-F98C-49BA-9177-D87A7FFF8D34}" destId="{0E1D055A-0D91-4059-9C3E-763B4CEC3873}" srcOrd="0" destOrd="0" presId="urn:microsoft.com/office/officeart/2018/2/layout/IconCircleList"/>
    <dgm:cxn modelId="{B2594177-5E67-4ACC-88D0-A14F52B3F275}" type="presOf" srcId="{B440DEB2-91EC-40F3-BAD9-00F011F553DD}" destId="{7610E7B8-DC51-4A2C-A8A9-5DAE0AB89993}" srcOrd="0" destOrd="0" presId="urn:microsoft.com/office/officeart/2018/2/layout/IconCircleList"/>
    <dgm:cxn modelId="{D489E7BB-9DFF-40F3-AAB2-2DC1D2C96B91}" type="presOf" srcId="{7672B0D1-E079-4469-9AA5-27ADED08FC0A}" destId="{FA7998F8-2C5D-4CD6-B2B7-269CE6B8F551}" srcOrd="0" destOrd="0" presId="urn:microsoft.com/office/officeart/2018/2/layout/IconCircleList"/>
    <dgm:cxn modelId="{E3E4CEDF-8178-4EEE-BA72-005E951E3D7C}" srcId="{F7592E35-E3BC-4E2D-B228-48AC22557D66}" destId="{7672B0D1-E079-4469-9AA5-27ADED08FC0A}" srcOrd="0" destOrd="0" parTransId="{1277E497-65A6-4EE7-859A-33FC33A2637F}" sibTransId="{B440DEB2-91EC-40F3-BAD9-00F011F553DD}"/>
    <dgm:cxn modelId="{3D7BF2E4-A3FD-4D03-91A5-E04CC0AED539}" srcId="{F7592E35-E3BC-4E2D-B228-48AC22557D66}" destId="{F31E8A87-F98C-49BA-9177-D87A7FFF8D34}" srcOrd="1" destOrd="0" parTransId="{852CBA67-0090-4524-BC1C-33BF2CFD7C3D}" sibTransId="{F6A5EB50-46DB-484F-ADBE-EC63027A8784}"/>
    <dgm:cxn modelId="{F43E7ABE-D20A-42AB-A257-DDC7DD6F187C}" type="presParOf" srcId="{185933A1-698B-44B6-8923-8FD7EA8272DB}" destId="{A683EAE8-AA84-4E09-8F96-0EAAB524BFCF}" srcOrd="0" destOrd="0" presId="urn:microsoft.com/office/officeart/2018/2/layout/IconCircleList"/>
    <dgm:cxn modelId="{E1EEA766-3A6B-497A-9B3C-1B4F900FC456}" type="presParOf" srcId="{A683EAE8-AA84-4E09-8F96-0EAAB524BFCF}" destId="{E2334AE5-5414-42DC-BC93-20A0435DB5AD}" srcOrd="0" destOrd="0" presId="urn:microsoft.com/office/officeart/2018/2/layout/IconCircleList"/>
    <dgm:cxn modelId="{5340DBE0-C11F-48D8-AE36-80D0C65327BF}" type="presParOf" srcId="{E2334AE5-5414-42DC-BC93-20A0435DB5AD}" destId="{590ACA0A-9858-4BCF-BDB4-1BBE2B56EDAE}" srcOrd="0" destOrd="0" presId="urn:microsoft.com/office/officeart/2018/2/layout/IconCircleList"/>
    <dgm:cxn modelId="{01B855BC-9D24-4FE0-9C5E-8571ADC3A446}" type="presParOf" srcId="{E2334AE5-5414-42DC-BC93-20A0435DB5AD}" destId="{F67B0854-139F-403A-8F01-EAA5DF97DDDF}" srcOrd="1" destOrd="0" presId="urn:microsoft.com/office/officeart/2018/2/layout/IconCircleList"/>
    <dgm:cxn modelId="{7217647C-FA09-4DDF-B8EE-55DEB1463B54}" type="presParOf" srcId="{E2334AE5-5414-42DC-BC93-20A0435DB5AD}" destId="{ADCACB40-ED11-4F01-ADF5-2A9F9F79A90B}" srcOrd="2" destOrd="0" presId="urn:microsoft.com/office/officeart/2018/2/layout/IconCircleList"/>
    <dgm:cxn modelId="{0C4F2CBC-4ED3-4622-8F62-E9AE43CF3523}" type="presParOf" srcId="{E2334AE5-5414-42DC-BC93-20A0435DB5AD}" destId="{FA7998F8-2C5D-4CD6-B2B7-269CE6B8F551}" srcOrd="3" destOrd="0" presId="urn:microsoft.com/office/officeart/2018/2/layout/IconCircleList"/>
    <dgm:cxn modelId="{5B381F1C-A6C1-4727-958C-CF0C23F2A197}" type="presParOf" srcId="{A683EAE8-AA84-4E09-8F96-0EAAB524BFCF}" destId="{7610E7B8-DC51-4A2C-A8A9-5DAE0AB89993}" srcOrd="1" destOrd="0" presId="urn:microsoft.com/office/officeart/2018/2/layout/IconCircleList"/>
    <dgm:cxn modelId="{0A81EDFC-E500-412C-9D8F-4965D5D4DE0D}" type="presParOf" srcId="{A683EAE8-AA84-4E09-8F96-0EAAB524BFCF}" destId="{44107CA0-5823-4D2E-A967-57661468D6BC}" srcOrd="2" destOrd="0" presId="urn:microsoft.com/office/officeart/2018/2/layout/IconCircleList"/>
    <dgm:cxn modelId="{467F3C57-DA83-43D1-B911-80030722A701}" type="presParOf" srcId="{44107CA0-5823-4D2E-A967-57661468D6BC}" destId="{6308FDE6-CAD9-4100-93CD-B6673D6C9FB6}" srcOrd="0" destOrd="0" presId="urn:microsoft.com/office/officeart/2018/2/layout/IconCircleList"/>
    <dgm:cxn modelId="{CE1E09F6-C686-43F7-81AF-D347E794C92C}" type="presParOf" srcId="{44107CA0-5823-4D2E-A967-57661468D6BC}" destId="{811F81DE-4559-406D-A77C-0C0F27166174}" srcOrd="1" destOrd="0" presId="urn:microsoft.com/office/officeart/2018/2/layout/IconCircleList"/>
    <dgm:cxn modelId="{690DB0F0-08C3-4F6A-90E7-A1612B7745BF}" type="presParOf" srcId="{44107CA0-5823-4D2E-A967-57661468D6BC}" destId="{091CE121-9BBE-4478-9417-1FBE75C6FDBD}" srcOrd="2" destOrd="0" presId="urn:microsoft.com/office/officeart/2018/2/layout/IconCircleList"/>
    <dgm:cxn modelId="{C8754F43-2679-4E2B-B4FA-AA872BA20D7F}" type="presParOf" srcId="{44107CA0-5823-4D2E-A967-57661468D6BC}" destId="{0E1D055A-0D91-4059-9C3E-763B4CEC38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FC0C47-A8BC-4056-A6E5-21E50EEE27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3CDF2E-8F5E-44E2-9DB0-A126F72A6CB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Existing Apps</a:t>
          </a:r>
          <a:r>
            <a:rPr lang="en-IN" b="0" i="0"/>
            <a:t>: Basic tracking but no real-time speed alerts.</a:t>
          </a:r>
          <a:endParaRPr lang="en-US"/>
        </a:p>
      </dgm:t>
    </dgm:pt>
    <dgm:pt modelId="{EAACED92-7CE0-4623-A7EC-C8E7720D5512}" type="parTrans" cxnId="{3D5120F0-EBC3-4583-9E86-A3E8A316691F}">
      <dgm:prSet/>
      <dgm:spPr/>
      <dgm:t>
        <a:bodyPr/>
        <a:lstStyle/>
        <a:p>
          <a:endParaRPr lang="en-US"/>
        </a:p>
      </dgm:t>
    </dgm:pt>
    <dgm:pt modelId="{232BBD70-23E3-497B-9D40-52AE4C24E366}" type="sibTrans" cxnId="{3D5120F0-EBC3-4583-9E86-A3E8A316691F}">
      <dgm:prSet/>
      <dgm:spPr/>
      <dgm:t>
        <a:bodyPr/>
        <a:lstStyle/>
        <a:p>
          <a:endParaRPr lang="en-US"/>
        </a:p>
      </dgm:t>
    </dgm:pt>
    <dgm:pt modelId="{04723231-445C-4701-BD09-165F2F0F36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Telematics Devices</a:t>
          </a:r>
          <a:r>
            <a:rPr lang="en-IN" b="0" i="0"/>
            <a:t>: Detailed data but not directly to parents.</a:t>
          </a:r>
          <a:endParaRPr lang="en-US"/>
        </a:p>
      </dgm:t>
    </dgm:pt>
    <dgm:pt modelId="{F40FAB2A-E6CD-4D24-A3D4-B78BC5AA92B1}" type="parTrans" cxnId="{2BDEE8D0-C14E-4FCA-A1C8-9C490863A3D0}">
      <dgm:prSet/>
      <dgm:spPr/>
      <dgm:t>
        <a:bodyPr/>
        <a:lstStyle/>
        <a:p>
          <a:endParaRPr lang="en-US"/>
        </a:p>
      </dgm:t>
    </dgm:pt>
    <dgm:pt modelId="{63FC4C25-018D-4D4F-A5F4-971CA1529E86}" type="sibTrans" cxnId="{2BDEE8D0-C14E-4FCA-A1C8-9C490863A3D0}">
      <dgm:prSet/>
      <dgm:spPr/>
      <dgm:t>
        <a:bodyPr/>
        <a:lstStyle/>
        <a:p>
          <a:endParaRPr lang="en-US"/>
        </a:p>
      </dgm:t>
    </dgm:pt>
    <dgm:pt modelId="{DAB9AA4E-CCC1-4001-9542-FE236620C17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IoT Devices</a:t>
          </a:r>
          <a:r>
            <a:rPr lang="en-IN" b="0" i="0"/>
            <a:t>: Require vehicle modifications.</a:t>
          </a:r>
          <a:endParaRPr lang="en-US"/>
        </a:p>
      </dgm:t>
    </dgm:pt>
    <dgm:pt modelId="{2A9E4B6E-A144-473A-91A0-FAA780DCD9FA}" type="parTrans" cxnId="{E56B204E-E4D7-4152-9381-AD281E068FBB}">
      <dgm:prSet/>
      <dgm:spPr/>
      <dgm:t>
        <a:bodyPr/>
        <a:lstStyle/>
        <a:p>
          <a:endParaRPr lang="en-US"/>
        </a:p>
      </dgm:t>
    </dgm:pt>
    <dgm:pt modelId="{255055E4-6BCC-4B08-9DEC-0F41ABC9983E}" type="sibTrans" cxnId="{E56B204E-E4D7-4152-9381-AD281E068FBB}">
      <dgm:prSet/>
      <dgm:spPr/>
      <dgm:t>
        <a:bodyPr/>
        <a:lstStyle/>
        <a:p>
          <a:endParaRPr lang="en-US"/>
        </a:p>
      </dgm:t>
    </dgm:pt>
    <dgm:pt modelId="{050FC3EF-05C2-451F-8D54-2CB783ED8E1B}" type="pres">
      <dgm:prSet presAssocID="{84FC0C47-A8BC-4056-A6E5-21E50EEE27A2}" presName="root" presStyleCnt="0">
        <dgm:presLayoutVars>
          <dgm:dir/>
          <dgm:resizeHandles val="exact"/>
        </dgm:presLayoutVars>
      </dgm:prSet>
      <dgm:spPr/>
    </dgm:pt>
    <dgm:pt modelId="{FAD58F55-C4CE-49F0-9960-D847E2FBA0CD}" type="pres">
      <dgm:prSet presAssocID="{5D3CDF2E-8F5E-44E2-9DB0-A126F72A6CB9}" presName="compNode" presStyleCnt="0"/>
      <dgm:spPr/>
    </dgm:pt>
    <dgm:pt modelId="{F4220633-EAD8-4A6E-A0CA-8D2186135820}" type="pres">
      <dgm:prSet presAssocID="{5D3CDF2E-8F5E-44E2-9DB0-A126F72A6CB9}" presName="bgRect" presStyleLbl="bgShp" presStyleIdx="0" presStyleCnt="3"/>
      <dgm:spPr/>
    </dgm:pt>
    <dgm:pt modelId="{7901A73E-00A6-4114-B004-4F1D31E733FB}" type="pres">
      <dgm:prSet presAssocID="{5D3CDF2E-8F5E-44E2-9DB0-A126F72A6C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B0B8D3E7-88E3-4F4B-8CA3-E8F1649F94AA}" type="pres">
      <dgm:prSet presAssocID="{5D3CDF2E-8F5E-44E2-9DB0-A126F72A6CB9}" presName="spaceRect" presStyleCnt="0"/>
      <dgm:spPr/>
    </dgm:pt>
    <dgm:pt modelId="{E64875CD-CF53-43F2-8441-778088828E4D}" type="pres">
      <dgm:prSet presAssocID="{5D3CDF2E-8F5E-44E2-9DB0-A126F72A6CB9}" presName="parTx" presStyleLbl="revTx" presStyleIdx="0" presStyleCnt="3">
        <dgm:presLayoutVars>
          <dgm:chMax val="0"/>
          <dgm:chPref val="0"/>
        </dgm:presLayoutVars>
      </dgm:prSet>
      <dgm:spPr/>
    </dgm:pt>
    <dgm:pt modelId="{CAAC386C-B4B2-4EB7-965A-6AF4379D55B0}" type="pres">
      <dgm:prSet presAssocID="{232BBD70-23E3-497B-9D40-52AE4C24E366}" presName="sibTrans" presStyleCnt="0"/>
      <dgm:spPr/>
    </dgm:pt>
    <dgm:pt modelId="{F300EEE6-432E-48A9-B001-92558DFB9F8A}" type="pres">
      <dgm:prSet presAssocID="{04723231-445C-4701-BD09-165F2F0F36AE}" presName="compNode" presStyleCnt="0"/>
      <dgm:spPr/>
    </dgm:pt>
    <dgm:pt modelId="{B66C500B-3E2D-412A-9219-1EB2E0C8A71E}" type="pres">
      <dgm:prSet presAssocID="{04723231-445C-4701-BD09-165F2F0F36AE}" presName="bgRect" presStyleLbl="bgShp" presStyleIdx="1" presStyleCnt="3"/>
      <dgm:spPr/>
    </dgm:pt>
    <dgm:pt modelId="{972D6488-A8BB-4141-BDC8-11816AE8A541}" type="pres">
      <dgm:prSet presAssocID="{04723231-445C-4701-BD09-165F2F0F36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04D5B5E-76A3-4270-A6D5-090AE0B9621F}" type="pres">
      <dgm:prSet presAssocID="{04723231-445C-4701-BD09-165F2F0F36AE}" presName="spaceRect" presStyleCnt="0"/>
      <dgm:spPr/>
    </dgm:pt>
    <dgm:pt modelId="{2810E6CE-B64D-4D27-A0F2-B9C9D9040D85}" type="pres">
      <dgm:prSet presAssocID="{04723231-445C-4701-BD09-165F2F0F36AE}" presName="parTx" presStyleLbl="revTx" presStyleIdx="1" presStyleCnt="3">
        <dgm:presLayoutVars>
          <dgm:chMax val="0"/>
          <dgm:chPref val="0"/>
        </dgm:presLayoutVars>
      </dgm:prSet>
      <dgm:spPr/>
    </dgm:pt>
    <dgm:pt modelId="{8B4E5C14-010A-4E04-B04C-67998297E978}" type="pres">
      <dgm:prSet presAssocID="{63FC4C25-018D-4D4F-A5F4-971CA1529E86}" presName="sibTrans" presStyleCnt="0"/>
      <dgm:spPr/>
    </dgm:pt>
    <dgm:pt modelId="{FE4D52FB-5649-41ED-8B13-A784D903CBA4}" type="pres">
      <dgm:prSet presAssocID="{DAB9AA4E-CCC1-4001-9542-FE236620C17D}" presName="compNode" presStyleCnt="0"/>
      <dgm:spPr/>
    </dgm:pt>
    <dgm:pt modelId="{98A9ED46-D1D1-4D76-B0C4-CC4F529D5D45}" type="pres">
      <dgm:prSet presAssocID="{DAB9AA4E-CCC1-4001-9542-FE236620C17D}" presName="bgRect" presStyleLbl="bgShp" presStyleIdx="2" presStyleCnt="3"/>
      <dgm:spPr/>
    </dgm:pt>
    <dgm:pt modelId="{188338DA-5055-4CBA-9239-9BA4E1F92172}" type="pres">
      <dgm:prSet presAssocID="{DAB9AA4E-CCC1-4001-9542-FE236620C1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393A510C-DC1A-4A40-B8D7-15A54D4F98C2}" type="pres">
      <dgm:prSet presAssocID="{DAB9AA4E-CCC1-4001-9542-FE236620C17D}" presName="spaceRect" presStyleCnt="0"/>
      <dgm:spPr/>
    </dgm:pt>
    <dgm:pt modelId="{7C675101-428A-4597-90ED-0A3A8991AD60}" type="pres">
      <dgm:prSet presAssocID="{DAB9AA4E-CCC1-4001-9542-FE236620C17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E82122-101C-46ED-A401-5D23E7EE4752}" type="presOf" srcId="{5D3CDF2E-8F5E-44E2-9DB0-A126F72A6CB9}" destId="{E64875CD-CF53-43F2-8441-778088828E4D}" srcOrd="0" destOrd="0" presId="urn:microsoft.com/office/officeart/2018/2/layout/IconVerticalSolidList"/>
    <dgm:cxn modelId="{E56B204E-E4D7-4152-9381-AD281E068FBB}" srcId="{84FC0C47-A8BC-4056-A6E5-21E50EEE27A2}" destId="{DAB9AA4E-CCC1-4001-9542-FE236620C17D}" srcOrd="2" destOrd="0" parTransId="{2A9E4B6E-A144-473A-91A0-FAA780DCD9FA}" sibTransId="{255055E4-6BCC-4B08-9DEC-0F41ABC9983E}"/>
    <dgm:cxn modelId="{A121AC76-CB61-403D-8CCA-E38C16CD89DE}" type="presOf" srcId="{04723231-445C-4701-BD09-165F2F0F36AE}" destId="{2810E6CE-B64D-4D27-A0F2-B9C9D9040D85}" srcOrd="0" destOrd="0" presId="urn:microsoft.com/office/officeart/2018/2/layout/IconVerticalSolidList"/>
    <dgm:cxn modelId="{57F06EC7-5585-4FD7-A67A-3BF89549F792}" type="presOf" srcId="{84FC0C47-A8BC-4056-A6E5-21E50EEE27A2}" destId="{050FC3EF-05C2-451F-8D54-2CB783ED8E1B}" srcOrd="0" destOrd="0" presId="urn:microsoft.com/office/officeart/2018/2/layout/IconVerticalSolidList"/>
    <dgm:cxn modelId="{2BDEE8D0-C14E-4FCA-A1C8-9C490863A3D0}" srcId="{84FC0C47-A8BC-4056-A6E5-21E50EEE27A2}" destId="{04723231-445C-4701-BD09-165F2F0F36AE}" srcOrd="1" destOrd="0" parTransId="{F40FAB2A-E6CD-4D24-A3D4-B78BC5AA92B1}" sibTransId="{63FC4C25-018D-4D4F-A5F4-971CA1529E86}"/>
    <dgm:cxn modelId="{3D5120F0-EBC3-4583-9E86-A3E8A316691F}" srcId="{84FC0C47-A8BC-4056-A6E5-21E50EEE27A2}" destId="{5D3CDF2E-8F5E-44E2-9DB0-A126F72A6CB9}" srcOrd="0" destOrd="0" parTransId="{EAACED92-7CE0-4623-A7EC-C8E7720D5512}" sibTransId="{232BBD70-23E3-497B-9D40-52AE4C24E366}"/>
    <dgm:cxn modelId="{EFDAD5FA-3B25-4F91-A281-1EC1454D9B27}" type="presOf" srcId="{DAB9AA4E-CCC1-4001-9542-FE236620C17D}" destId="{7C675101-428A-4597-90ED-0A3A8991AD60}" srcOrd="0" destOrd="0" presId="urn:microsoft.com/office/officeart/2018/2/layout/IconVerticalSolidList"/>
    <dgm:cxn modelId="{80C3DA96-76F6-4263-A278-68429E914FDA}" type="presParOf" srcId="{050FC3EF-05C2-451F-8D54-2CB783ED8E1B}" destId="{FAD58F55-C4CE-49F0-9960-D847E2FBA0CD}" srcOrd="0" destOrd="0" presId="urn:microsoft.com/office/officeart/2018/2/layout/IconVerticalSolidList"/>
    <dgm:cxn modelId="{622005DD-F768-4F15-8E7B-FBC7306FFAF4}" type="presParOf" srcId="{FAD58F55-C4CE-49F0-9960-D847E2FBA0CD}" destId="{F4220633-EAD8-4A6E-A0CA-8D2186135820}" srcOrd="0" destOrd="0" presId="urn:microsoft.com/office/officeart/2018/2/layout/IconVerticalSolidList"/>
    <dgm:cxn modelId="{5AE8515A-29D9-45D4-89D3-79E6E4A59C91}" type="presParOf" srcId="{FAD58F55-C4CE-49F0-9960-D847E2FBA0CD}" destId="{7901A73E-00A6-4114-B004-4F1D31E733FB}" srcOrd="1" destOrd="0" presId="urn:microsoft.com/office/officeart/2018/2/layout/IconVerticalSolidList"/>
    <dgm:cxn modelId="{0FFB2E69-0948-494A-A7FA-1113510489DF}" type="presParOf" srcId="{FAD58F55-C4CE-49F0-9960-D847E2FBA0CD}" destId="{B0B8D3E7-88E3-4F4B-8CA3-E8F1649F94AA}" srcOrd="2" destOrd="0" presId="urn:microsoft.com/office/officeart/2018/2/layout/IconVerticalSolidList"/>
    <dgm:cxn modelId="{4EC9ECBF-C400-4192-9F79-C41AC84EDC4E}" type="presParOf" srcId="{FAD58F55-C4CE-49F0-9960-D847E2FBA0CD}" destId="{E64875CD-CF53-43F2-8441-778088828E4D}" srcOrd="3" destOrd="0" presId="urn:microsoft.com/office/officeart/2018/2/layout/IconVerticalSolidList"/>
    <dgm:cxn modelId="{11FD45C5-6D31-4519-A66A-4706E08023D0}" type="presParOf" srcId="{050FC3EF-05C2-451F-8D54-2CB783ED8E1B}" destId="{CAAC386C-B4B2-4EB7-965A-6AF4379D55B0}" srcOrd="1" destOrd="0" presId="urn:microsoft.com/office/officeart/2018/2/layout/IconVerticalSolidList"/>
    <dgm:cxn modelId="{2DE00F59-20EE-461D-98FD-5C455E4F4B99}" type="presParOf" srcId="{050FC3EF-05C2-451F-8D54-2CB783ED8E1B}" destId="{F300EEE6-432E-48A9-B001-92558DFB9F8A}" srcOrd="2" destOrd="0" presId="urn:microsoft.com/office/officeart/2018/2/layout/IconVerticalSolidList"/>
    <dgm:cxn modelId="{19C7AA82-4E6B-4E2C-BC03-D85C30B25D17}" type="presParOf" srcId="{F300EEE6-432E-48A9-B001-92558DFB9F8A}" destId="{B66C500B-3E2D-412A-9219-1EB2E0C8A71E}" srcOrd="0" destOrd="0" presId="urn:microsoft.com/office/officeart/2018/2/layout/IconVerticalSolidList"/>
    <dgm:cxn modelId="{FF463C67-1726-4006-B3A4-899F51AB9280}" type="presParOf" srcId="{F300EEE6-432E-48A9-B001-92558DFB9F8A}" destId="{972D6488-A8BB-4141-BDC8-11816AE8A541}" srcOrd="1" destOrd="0" presId="urn:microsoft.com/office/officeart/2018/2/layout/IconVerticalSolidList"/>
    <dgm:cxn modelId="{1C898DEF-CA7F-4F26-8DBB-41AC188B903E}" type="presParOf" srcId="{F300EEE6-432E-48A9-B001-92558DFB9F8A}" destId="{B04D5B5E-76A3-4270-A6D5-090AE0B9621F}" srcOrd="2" destOrd="0" presId="urn:microsoft.com/office/officeart/2018/2/layout/IconVerticalSolidList"/>
    <dgm:cxn modelId="{792433D8-CEEF-4616-B63A-7AB68A905EC2}" type="presParOf" srcId="{F300EEE6-432E-48A9-B001-92558DFB9F8A}" destId="{2810E6CE-B64D-4D27-A0F2-B9C9D9040D85}" srcOrd="3" destOrd="0" presId="urn:microsoft.com/office/officeart/2018/2/layout/IconVerticalSolidList"/>
    <dgm:cxn modelId="{482B6086-48D0-41EA-87EA-2BBDE4B63BAC}" type="presParOf" srcId="{050FC3EF-05C2-451F-8D54-2CB783ED8E1B}" destId="{8B4E5C14-010A-4E04-B04C-67998297E978}" srcOrd="3" destOrd="0" presId="urn:microsoft.com/office/officeart/2018/2/layout/IconVerticalSolidList"/>
    <dgm:cxn modelId="{DA302E3F-FFA0-41AE-8D84-1E0974057397}" type="presParOf" srcId="{050FC3EF-05C2-451F-8D54-2CB783ED8E1B}" destId="{FE4D52FB-5649-41ED-8B13-A784D903CBA4}" srcOrd="4" destOrd="0" presId="urn:microsoft.com/office/officeart/2018/2/layout/IconVerticalSolidList"/>
    <dgm:cxn modelId="{A162BF84-9C22-46AF-891D-337E2E103474}" type="presParOf" srcId="{FE4D52FB-5649-41ED-8B13-A784D903CBA4}" destId="{98A9ED46-D1D1-4D76-B0C4-CC4F529D5D45}" srcOrd="0" destOrd="0" presId="urn:microsoft.com/office/officeart/2018/2/layout/IconVerticalSolidList"/>
    <dgm:cxn modelId="{D98D32C1-9028-4A24-9A87-6F971A088176}" type="presParOf" srcId="{FE4D52FB-5649-41ED-8B13-A784D903CBA4}" destId="{188338DA-5055-4CBA-9239-9BA4E1F92172}" srcOrd="1" destOrd="0" presId="urn:microsoft.com/office/officeart/2018/2/layout/IconVerticalSolidList"/>
    <dgm:cxn modelId="{1ED4CAC4-6C8D-49DA-951C-15EBB9C9A587}" type="presParOf" srcId="{FE4D52FB-5649-41ED-8B13-A784D903CBA4}" destId="{393A510C-DC1A-4A40-B8D7-15A54D4F98C2}" srcOrd="2" destOrd="0" presId="urn:microsoft.com/office/officeart/2018/2/layout/IconVerticalSolidList"/>
    <dgm:cxn modelId="{C732DB0B-FB7C-4110-AFE0-3B2539B4438F}" type="presParOf" srcId="{FE4D52FB-5649-41ED-8B13-A784D903CBA4}" destId="{7C675101-428A-4597-90ED-0A3A8991AD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090689-C9DA-473D-BF4E-27DA8A635A0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E3EB7D-ABE3-419F-BDD5-8F5BC87AD48E}">
      <dgm:prSet/>
      <dgm:spPr/>
      <dgm:t>
        <a:bodyPr/>
        <a:lstStyle/>
        <a:p>
          <a:r>
            <a:rPr lang="en-IN" b="0" i="0"/>
            <a:t>Network and hardware reliability, </a:t>
          </a:r>
          <a:endParaRPr lang="en-US"/>
        </a:p>
      </dgm:t>
    </dgm:pt>
    <dgm:pt modelId="{A602CFBB-990A-466C-809C-2A7827319B52}" type="parTrans" cxnId="{CD4B76DE-24E5-4917-A837-F17B7837DD79}">
      <dgm:prSet/>
      <dgm:spPr/>
      <dgm:t>
        <a:bodyPr/>
        <a:lstStyle/>
        <a:p>
          <a:endParaRPr lang="en-US"/>
        </a:p>
      </dgm:t>
    </dgm:pt>
    <dgm:pt modelId="{CF15CCA7-E673-4ADD-A549-3190A3B514E5}" type="sibTrans" cxnId="{CD4B76DE-24E5-4917-A837-F17B7837DD79}">
      <dgm:prSet/>
      <dgm:spPr/>
      <dgm:t>
        <a:bodyPr/>
        <a:lstStyle/>
        <a:p>
          <a:endParaRPr lang="en-US"/>
        </a:p>
      </dgm:t>
    </dgm:pt>
    <dgm:pt modelId="{DF185EB7-4B5A-4A48-82C7-FB66260E1441}">
      <dgm:prSet/>
      <dgm:spPr/>
      <dgm:t>
        <a:bodyPr/>
        <a:lstStyle/>
        <a:p>
          <a:r>
            <a:rPr lang="en-IN"/>
            <a:t>P</a:t>
          </a:r>
          <a:r>
            <a:rPr lang="en-IN" b="0" i="0"/>
            <a:t>rivacy issues, </a:t>
          </a:r>
          <a:endParaRPr lang="en-US"/>
        </a:p>
      </dgm:t>
    </dgm:pt>
    <dgm:pt modelId="{B0301479-C102-4D61-9816-D45676192B4A}" type="parTrans" cxnId="{3FF7A78A-3A7B-4465-B28F-E306AFB36712}">
      <dgm:prSet/>
      <dgm:spPr/>
      <dgm:t>
        <a:bodyPr/>
        <a:lstStyle/>
        <a:p>
          <a:endParaRPr lang="en-US"/>
        </a:p>
      </dgm:t>
    </dgm:pt>
    <dgm:pt modelId="{A7B26F44-DC8F-4C2B-8742-2D54F6F2878A}" type="sibTrans" cxnId="{3FF7A78A-3A7B-4465-B28F-E306AFB36712}">
      <dgm:prSet/>
      <dgm:spPr/>
      <dgm:t>
        <a:bodyPr/>
        <a:lstStyle/>
        <a:p>
          <a:endParaRPr lang="en-US"/>
        </a:p>
      </dgm:t>
    </dgm:pt>
    <dgm:pt modelId="{A3903707-A91E-4E1C-98E6-EC6F1AB1C0DA}">
      <dgm:prSet/>
      <dgm:spPr/>
      <dgm:t>
        <a:bodyPr/>
        <a:lstStyle/>
        <a:p>
          <a:r>
            <a:rPr lang="en-IN"/>
            <a:t>C</a:t>
          </a:r>
          <a:r>
            <a:rPr lang="en-IN" b="0" i="0"/>
            <a:t>ost, </a:t>
          </a:r>
          <a:endParaRPr lang="en-US"/>
        </a:p>
      </dgm:t>
    </dgm:pt>
    <dgm:pt modelId="{C9F35D55-70F7-4674-B1B2-2165D176138F}" type="parTrans" cxnId="{0BDE678D-D383-453F-AFAA-6B988D662513}">
      <dgm:prSet/>
      <dgm:spPr/>
      <dgm:t>
        <a:bodyPr/>
        <a:lstStyle/>
        <a:p>
          <a:endParaRPr lang="en-US"/>
        </a:p>
      </dgm:t>
    </dgm:pt>
    <dgm:pt modelId="{6AF1D314-D8F7-43B3-A805-C25F5B5451CF}" type="sibTrans" cxnId="{0BDE678D-D383-453F-AFAA-6B988D662513}">
      <dgm:prSet/>
      <dgm:spPr/>
      <dgm:t>
        <a:bodyPr/>
        <a:lstStyle/>
        <a:p>
          <a:endParaRPr lang="en-US"/>
        </a:p>
      </dgm:t>
    </dgm:pt>
    <dgm:pt modelId="{4BCACEB1-6B51-4494-85CF-D1C4DEB601C4}">
      <dgm:prSet/>
      <dgm:spPr/>
      <dgm:t>
        <a:bodyPr/>
        <a:lstStyle/>
        <a:p>
          <a:r>
            <a:rPr lang="en-IN"/>
            <a:t>A</a:t>
          </a:r>
          <a:r>
            <a:rPr lang="en-IN" b="0" i="0"/>
            <a:t>ccessibility constraints.</a:t>
          </a:r>
          <a:endParaRPr lang="en-US"/>
        </a:p>
      </dgm:t>
    </dgm:pt>
    <dgm:pt modelId="{A0CD01F0-4132-43F0-976C-A1CEBA95FEDC}" type="parTrans" cxnId="{2272F522-63A6-461C-BE89-ED3C5249D012}">
      <dgm:prSet/>
      <dgm:spPr/>
      <dgm:t>
        <a:bodyPr/>
        <a:lstStyle/>
        <a:p>
          <a:endParaRPr lang="en-US"/>
        </a:p>
      </dgm:t>
    </dgm:pt>
    <dgm:pt modelId="{AAD9DFC0-3BAB-476F-AEA2-8D7EF86D5B41}" type="sibTrans" cxnId="{2272F522-63A6-461C-BE89-ED3C5249D012}">
      <dgm:prSet/>
      <dgm:spPr/>
      <dgm:t>
        <a:bodyPr/>
        <a:lstStyle/>
        <a:p>
          <a:endParaRPr lang="en-US"/>
        </a:p>
      </dgm:t>
    </dgm:pt>
    <dgm:pt modelId="{F0DA8836-8DBF-2A42-8DAE-E440A9EF4675}" type="pres">
      <dgm:prSet presAssocID="{9B090689-C9DA-473D-BF4E-27DA8A635A0F}" presName="linear" presStyleCnt="0">
        <dgm:presLayoutVars>
          <dgm:dir/>
          <dgm:animLvl val="lvl"/>
          <dgm:resizeHandles val="exact"/>
        </dgm:presLayoutVars>
      </dgm:prSet>
      <dgm:spPr/>
    </dgm:pt>
    <dgm:pt modelId="{8AAF5078-7DB4-8B4F-8CD7-FE2FAD431BA5}" type="pres">
      <dgm:prSet presAssocID="{80E3EB7D-ABE3-419F-BDD5-8F5BC87AD48E}" presName="parentLin" presStyleCnt="0"/>
      <dgm:spPr/>
    </dgm:pt>
    <dgm:pt modelId="{8E93AE8D-168E-9F48-9A08-64EE3A28D032}" type="pres">
      <dgm:prSet presAssocID="{80E3EB7D-ABE3-419F-BDD5-8F5BC87AD48E}" presName="parentLeftMargin" presStyleLbl="node1" presStyleIdx="0" presStyleCnt="4"/>
      <dgm:spPr/>
    </dgm:pt>
    <dgm:pt modelId="{284F99C9-8992-1646-B7A3-9529DD325D69}" type="pres">
      <dgm:prSet presAssocID="{80E3EB7D-ABE3-419F-BDD5-8F5BC87AD48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B0CE03D-C7FE-E145-A92A-0E34A4A7C257}" type="pres">
      <dgm:prSet presAssocID="{80E3EB7D-ABE3-419F-BDD5-8F5BC87AD48E}" presName="negativeSpace" presStyleCnt="0"/>
      <dgm:spPr/>
    </dgm:pt>
    <dgm:pt modelId="{763EF199-E1CA-D748-BEC1-F0C5A4C2D623}" type="pres">
      <dgm:prSet presAssocID="{80E3EB7D-ABE3-419F-BDD5-8F5BC87AD48E}" presName="childText" presStyleLbl="conFgAcc1" presStyleIdx="0" presStyleCnt="4">
        <dgm:presLayoutVars>
          <dgm:bulletEnabled val="1"/>
        </dgm:presLayoutVars>
      </dgm:prSet>
      <dgm:spPr/>
    </dgm:pt>
    <dgm:pt modelId="{849E93FC-6E6F-5642-BE92-3EC083DF654B}" type="pres">
      <dgm:prSet presAssocID="{CF15CCA7-E673-4ADD-A549-3190A3B514E5}" presName="spaceBetweenRectangles" presStyleCnt="0"/>
      <dgm:spPr/>
    </dgm:pt>
    <dgm:pt modelId="{2873B2F9-2ECD-A64B-8757-2A972B8B3B61}" type="pres">
      <dgm:prSet presAssocID="{DF185EB7-4B5A-4A48-82C7-FB66260E1441}" presName="parentLin" presStyleCnt="0"/>
      <dgm:spPr/>
    </dgm:pt>
    <dgm:pt modelId="{926E2A9B-1245-3C46-A2E0-65D2E35C8975}" type="pres">
      <dgm:prSet presAssocID="{DF185EB7-4B5A-4A48-82C7-FB66260E1441}" presName="parentLeftMargin" presStyleLbl="node1" presStyleIdx="0" presStyleCnt="4"/>
      <dgm:spPr/>
    </dgm:pt>
    <dgm:pt modelId="{25BAFB42-B4D1-5549-BDDA-6E2BCEB1BFEF}" type="pres">
      <dgm:prSet presAssocID="{DF185EB7-4B5A-4A48-82C7-FB66260E14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543B6A-AFA1-D141-A9D9-36DA0017135A}" type="pres">
      <dgm:prSet presAssocID="{DF185EB7-4B5A-4A48-82C7-FB66260E1441}" presName="negativeSpace" presStyleCnt="0"/>
      <dgm:spPr/>
    </dgm:pt>
    <dgm:pt modelId="{D88751CD-3D87-4548-9B25-9DF6EDBE36B2}" type="pres">
      <dgm:prSet presAssocID="{DF185EB7-4B5A-4A48-82C7-FB66260E1441}" presName="childText" presStyleLbl="conFgAcc1" presStyleIdx="1" presStyleCnt="4">
        <dgm:presLayoutVars>
          <dgm:bulletEnabled val="1"/>
        </dgm:presLayoutVars>
      </dgm:prSet>
      <dgm:spPr/>
    </dgm:pt>
    <dgm:pt modelId="{57DB9281-D400-0147-8396-2B04F755A213}" type="pres">
      <dgm:prSet presAssocID="{A7B26F44-DC8F-4C2B-8742-2D54F6F2878A}" presName="spaceBetweenRectangles" presStyleCnt="0"/>
      <dgm:spPr/>
    </dgm:pt>
    <dgm:pt modelId="{D7C6058E-8DC1-8D4F-A28E-35CD33BF44C9}" type="pres">
      <dgm:prSet presAssocID="{A3903707-A91E-4E1C-98E6-EC6F1AB1C0DA}" presName="parentLin" presStyleCnt="0"/>
      <dgm:spPr/>
    </dgm:pt>
    <dgm:pt modelId="{24BA2829-98CF-DC42-8852-082263F891BF}" type="pres">
      <dgm:prSet presAssocID="{A3903707-A91E-4E1C-98E6-EC6F1AB1C0DA}" presName="parentLeftMargin" presStyleLbl="node1" presStyleIdx="1" presStyleCnt="4"/>
      <dgm:spPr/>
    </dgm:pt>
    <dgm:pt modelId="{4F6FEE23-D91C-AF4F-B7F6-490F374A454B}" type="pres">
      <dgm:prSet presAssocID="{A3903707-A91E-4E1C-98E6-EC6F1AB1C0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DC6ADB-DFFA-5644-8F4F-053D783001CC}" type="pres">
      <dgm:prSet presAssocID="{A3903707-A91E-4E1C-98E6-EC6F1AB1C0DA}" presName="negativeSpace" presStyleCnt="0"/>
      <dgm:spPr/>
    </dgm:pt>
    <dgm:pt modelId="{040BFD7B-F1BB-2B4E-A365-801444AD0B89}" type="pres">
      <dgm:prSet presAssocID="{A3903707-A91E-4E1C-98E6-EC6F1AB1C0DA}" presName="childText" presStyleLbl="conFgAcc1" presStyleIdx="2" presStyleCnt="4">
        <dgm:presLayoutVars>
          <dgm:bulletEnabled val="1"/>
        </dgm:presLayoutVars>
      </dgm:prSet>
      <dgm:spPr/>
    </dgm:pt>
    <dgm:pt modelId="{DD4D34C9-2208-A145-A02F-6BA30B07A9DE}" type="pres">
      <dgm:prSet presAssocID="{6AF1D314-D8F7-43B3-A805-C25F5B5451CF}" presName="spaceBetweenRectangles" presStyleCnt="0"/>
      <dgm:spPr/>
    </dgm:pt>
    <dgm:pt modelId="{0B5D7699-16C3-924E-9366-95707005025A}" type="pres">
      <dgm:prSet presAssocID="{4BCACEB1-6B51-4494-85CF-D1C4DEB601C4}" presName="parentLin" presStyleCnt="0"/>
      <dgm:spPr/>
    </dgm:pt>
    <dgm:pt modelId="{D7913B64-5BF1-8740-8644-69B625CBFEF5}" type="pres">
      <dgm:prSet presAssocID="{4BCACEB1-6B51-4494-85CF-D1C4DEB601C4}" presName="parentLeftMargin" presStyleLbl="node1" presStyleIdx="2" presStyleCnt="4"/>
      <dgm:spPr/>
    </dgm:pt>
    <dgm:pt modelId="{E978BCE3-77A7-E943-9052-50ECFF7DB27D}" type="pres">
      <dgm:prSet presAssocID="{4BCACEB1-6B51-4494-85CF-D1C4DEB601C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F45355F-BC4F-674E-81C9-CA1621289DA0}" type="pres">
      <dgm:prSet presAssocID="{4BCACEB1-6B51-4494-85CF-D1C4DEB601C4}" presName="negativeSpace" presStyleCnt="0"/>
      <dgm:spPr/>
    </dgm:pt>
    <dgm:pt modelId="{349094A1-3A9C-7347-9EA4-A7E7E9D9F30B}" type="pres">
      <dgm:prSet presAssocID="{4BCACEB1-6B51-4494-85CF-D1C4DEB601C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F435817-3747-FE47-A8D3-F9C3F35AF102}" type="presOf" srcId="{80E3EB7D-ABE3-419F-BDD5-8F5BC87AD48E}" destId="{8E93AE8D-168E-9F48-9A08-64EE3A28D032}" srcOrd="0" destOrd="0" presId="urn:microsoft.com/office/officeart/2005/8/layout/list1"/>
    <dgm:cxn modelId="{2272F522-63A6-461C-BE89-ED3C5249D012}" srcId="{9B090689-C9DA-473D-BF4E-27DA8A635A0F}" destId="{4BCACEB1-6B51-4494-85CF-D1C4DEB601C4}" srcOrd="3" destOrd="0" parTransId="{A0CD01F0-4132-43F0-976C-A1CEBA95FEDC}" sibTransId="{AAD9DFC0-3BAB-476F-AEA2-8D7EF86D5B41}"/>
    <dgm:cxn modelId="{0C45D026-9F75-4241-9A69-5D99CC725DBC}" type="presOf" srcId="{DF185EB7-4B5A-4A48-82C7-FB66260E1441}" destId="{25BAFB42-B4D1-5549-BDDA-6E2BCEB1BFEF}" srcOrd="1" destOrd="0" presId="urn:microsoft.com/office/officeart/2005/8/layout/list1"/>
    <dgm:cxn modelId="{8AB79458-904F-4A4E-8295-1213218268D2}" type="presOf" srcId="{80E3EB7D-ABE3-419F-BDD5-8F5BC87AD48E}" destId="{284F99C9-8992-1646-B7A3-9529DD325D69}" srcOrd="1" destOrd="0" presId="urn:microsoft.com/office/officeart/2005/8/layout/list1"/>
    <dgm:cxn modelId="{41D7A462-4564-0A44-BF19-FF83CD03B601}" type="presOf" srcId="{DF185EB7-4B5A-4A48-82C7-FB66260E1441}" destId="{926E2A9B-1245-3C46-A2E0-65D2E35C8975}" srcOrd="0" destOrd="0" presId="urn:microsoft.com/office/officeart/2005/8/layout/list1"/>
    <dgm:cxn modelId="{D39CEB80-9FC7-E34C-88DC-B23A65A4B0D0}" type="presOf" srcId="{4BCACEB1-6B51-4494-85CF-D1C4DEB601C4}" destId="{D7913B64-5BF1-8740-8644-69B625CBFEF5}" srcOrd="0" destOrd="0" presId="urn:microsoft.com/office/officeart/2005/8/layout/list1"/>
    <dgm:cxn modelId="{3FF7A78A-3A7B-4465-B28F-E306AFB36712}" srcId="{9B090689-C9DA-473D-BF4E-27DA8A635A0F}" destId="{DF185EB7-4B5A-4A48-82C7-FB66260E1441}" srcOrd="1" destOrd="0" parTransId="{B0301479-C102-4D61-9816-D45676192B4A}" sibTransId="{A7B26F44-DC8F-4C2B-8742-2D54F6F2878A}"/>
    <dgm:cxn modelId="{0BDE678D-D383-453F-AFAA-6B988D662513}" srcId="{9B090689-C9DA-473D-BF4E-27DA8A635A0F}" destId="{A3903707-A91E-4E1C-98E6-EC6F1AB1C0DA}" srcOrd="2" destOrd="0" parTransId="{C9F35D55-70F7-4674-B1B2-2165D176138F}" sibTransId="{6AF1D314-D8F7-43B3-A805-C25F5B5451CF}"/>
    <dgm:cxn modelId="{7CC7C9A8-D5A8-9542-B378-E1526631E608}" type="presOf" srcId="{4BCACEB1-6B51-4494-85CF-D1C4DEB601C4}" destId="{E978BCE3-77A7-E943-9052-50ECFF7DB27D}" srcOrd="1" destOrd="0" presId="urn:microsoft.com/office/officeart/2005/8/layout/list1"/>
    <dgm:cxn modelId="{1449D7AC-7937-7D4A-A1D6-66DCFB6AE609}" type="presOf" srcId="{A3903707-A91E-4E1C-98E6-EC6F1AB1C0DA}" destId="{24BA2829-98CF-DC42-8852-082263F891BF}" srcOrd="0" destOrd="0" presId="urn:microsoft.com/office/officeart/2005/8/layout/list1"/>
    <dgm:cxn modelId="{F448F3D9-4DA5-484C-B863-BB4DFF77B875}" type="presOf" srcId="{9B090689-C9DA-473D-BF4E-27DA8A635A0F}" destId="{F0DA8836-8DBF-2A42-8DAE-E440A9EF4675}" srcOrd="0" destOrd="0" presId="urn:microsoft.com/office/officeart/2005/8/layout/list1"/>
    <dgm:cxn modelId="{CD4B76DE-24E5-4917-A837-F17B7837DD79}" srcId="{9B090689-C9DA-473D-BF4E-27DA8A635A0F}" destId="{80E3EB7D-ABE3-419F-BDD5-8F5BC87AD48E}" srcOrd="0" destOrd="0" parTransId="{A602CFBB-990A-466C-809C-2A7827319B52}" sibTransId="{CF15CCA7-E673-4ADD-A549-3190A3B514E5}"/>
    <dgm:cxn modelId="{4F0FE8DF-6A6C-CD48-B7BB-653A492FA5E4}" type="presOf" srcId="{A3903707-A91E-4E1C-98E6-EC6F1AB1C0DA}" destId="{4F6FEE23-D91C-AF4F-B7F6-490F374A454B}" srcOrd="1" destOrd="0" presId="urn:microsoft.com/office/officeart/2005/8/layout/list1"/>
    <dgm:cxn modelId="{E47B318D-DADD-4E4C-9670-A78B6BE9FD61}" type="presParOf" srcId="{F0DA8836-8DBF-2A42-8DAE-E440A9EF4675}" destId="{8AAF5078-7DB4-8B4F-8CD7-FE2FAD431BA5}" srcOrd="0" destOrd="0" presId="urn:microsoft.com/office/officeart/2005/8/layout/list1"/>
    <dgm:cxn modelId="{C412B593-BD11-ED43-942A-F47ED6F8FD19}" type="presParOf" srcId="{8AAF5078-7DB4-8B4F-8CD7-FE2FAD431BA5}" destId="{8E93AE8D-168E-9F48-9A08-64EE3A28D032}" srcOrd="0" destOrd="0" presId="urn:microsoft.com/office/officeart/2005/8/layout/list1"/>
    <dgm:cxn modelId="{6965718B-D8C7-0244-8B54-FAE2B66C5FF7}" type="presParOf" srcId="{8AAF5078-7DB4-8B4F-8CD7-FE2FAD431BA5}" destId="{284F99C9-8992-1646-B7A3-9529DD325D69}" srcOrd="1" destOrd="0" presId="urn:microsoft.com/office/officeart/2005/8/layout/list1"/>
    <dgm:cxn modelId="{68A9368F-B095-C942-A37A-0735E7899047}" type="presParOf" srcId="{F0DA8836-8DBF-2A42-8DAE-E440A9EF4675}" destId="{BB0CE03D-C7FE-E145-A92A-0E34A4A7C257}" srcOrd="1" destOrd="0" presId="urn:microsoft.com/office/officeart/2005/8/layout/list1"/>
    <dgm:cxn modelId="{94DF0CA9-1A36-ED42-8AD5-20E32A66DF2C}" type="presParOf" srcId="{F0DA8836-8DBF-2A42-8DAE-E440A9EF4675}" destId="{763EF199-E1CA-D748-BEC1-F0C5A4C2D623}" srcOrd="2" destOrd="0" presId="urn:microsoft.com/office/officeart/2005/8/layout/list1"/>
    <dgm:cxn modelId="{B21AA4DC-49A7-8545-BF3F-C9FC5882FD42}" type="presParOf" srcId="{F0DA8836-8DBF-2A42-8DAE-E440A9EF4675}" destId="{849E93FC-6E6F-5642-BE92-3EC083DF654B}" srcOrd="3" destOrd="0" presId="urn:microsoft.com/office/officeart/2005/8/layout/list1"/>
    <dgm:cxn modelId="{1C963F3E-D064-5145-81D8-6B29B2D1E137}" type="presParOf" srcId="{F0DA8836-8DBF-2A42-8DAE-E440A9EF4675}" destId="{2873B2F9-2ECD-A64B-8757-2A972B8B3B61}" srcOrd="4" destOrd="0" presId="urn:microsoft.com/office/officeart/2005/8/layout/list1"/>
    <dgm:cxn modelId="{BBE6B989-DAF9-6A48-8C76-77776CC66B72}" type="presParOf" srcId="{2873B2F9-2ECD-A64B-8757-2A972B8B3B61}" destId="{926E2A9B-1245-3C46-A2E0-65D2E35C8975}" srcOrd="0" destOrd="0" presId="urn:microsoft.com/office/officeart/2005/8/layout/list1"/>
    <dgm:cxn modelId="{14CFADC7-89C6-CA48-9CD2-C40244C88569}" type="presParOf" srcId="{2873B2F9-2ECD-A64B-8757-2A972B8B3B61}" destId="{25BAFB42-B4D1-5549-BDDA-6E2BCEB1BFEF}" srcOrd="1" destOrd="0" presId="urn:microsoft.com/office/officeart/2005/8/layout/list1"/>
    <dgm:cxn modelId="{96E3C830-62A9-6547-9CAE-7A93217AE896}" type="presParOf" srcId="{F0DA8836-8DBF-2A42-8DAE-E440A9EF4675}" destId="{01543B6A-AFA1-D141-A9D9-36DA0017135A}" srcOrd="5" destOrd="0" presId="urn:microsoft.com/office/officeart/2005/8/layout/list1"/>
    <dgm:cxn modelId="{9E8CB589-0809-CC4E-806B-ABB4FA87418F}" type="presParOf" srcId="{F0DA8836-8DBF-2A42-8DAE-E440A9EF4675}" destId="{D88751CD-3D87-4548-9B25-9DF6EDBE36B2}" srcOrd="6" destOrd="0" presId="urn:microsoft.com/office/officeart/2005/8/layout/list1"/>
    <dgm:cxn modelId="{D2FC9568-9E80-5C4E-A1EC-D6F0CFE6BAE8}" type="presParOf" srcId="{F0DA8836-8DBF-2A42-8DAE-E440A9EF4675}" destId="{57DB9281-D400-0147-8396-2B04F755A213}" srcOrd="7" destOrd="0" presId="urn:microsoft.com/office/officeart/2005/8/layout/list1"/>
    <dgm:cxn modelId="{26F65483-6963-2B4E-9932-62E0AE2C5D02}" type="presParOf" srcId="{F0DA8836-8DBF-2A42-8DAE-E440A9EF4675}" destId="{D7C6058E-8DC1-8D4F-A28E-35CD33BF44C9}" srcOrd="8" destOrd="0" presId="urn:microsoft.com/office/officeart/2005/8/layout/list1"/>
    <dgm:cxn modelId="{DC65BF29-1432-4145-A691-490827FBF4C7}" type="presParOf" srcId="{D7C6058E-8DC1-8D4F-A28E-35CD33BF44C9}" destId="{24BA2829-98CF-DC42-8852-082263F891BF}" srcOrd="0" destOrd="0" presId="urn:microsoft.com/office/officeart/2005/8/layout/list1"/>
    <dgm:cxn modelId="{25C7AECF-DE76-3B42-A972-6AB4941FF3FF}" type="presParOf" srcId="{D7C6058E-8DC1-8D4F-A28E-35CD33BF44C9}" destId="{4F6FEE23-D91C-AF4F-B7F6-490F374A454B}" srcOrd="1" destOrd="0" presId="urn:microsoft.com/office/officeart/2005/8/layout/list1"/>
    <dgm:cxn modelId="{E42C3762-747E-894D-A0AE-950DF4F9C416}" type="presParOf" srcId="{F0DA8836-8DBF-2A42-8DAE-E440A9EF4675}" destId="{C7DC6ADB-DFFA-5644-8F4F-053D783001CC}" srcOrd="9" destOrd="0" presId="urn:microsoft.com/office/officeart/2005/8/layout/list1"/>
    <dgm:cxn modelId="{FAE14141-15C9-314A-A933-F1D5268A4D2F}" type="presParOf" srcId="{F0DA8836-8DBF-2A42-8DAE-E440A9EF4675}" destId="{040BFD7B-F1BB-2B4E-A365-801444AD0B89}" srcOrd="10" destOrd="0" presId="urn:microsoft.com/office/officeart/2005/8/layout/list1"/>
    <dgm:cxn modelId="{95BC462E-766E-B84C-ACA6-7469187ECAE9}" type="presParOf" srcId="{F0DA8836-8DBF-2A42-8DAE-E440A9EF4675}" destId="{DD4D34C9-2208-A145-A02F-6BA30B07A9DE}" srcOrd="11" destOrd="0" presId="urn:microsoft.com/office/officeart/2005/8/layout/list1"/>
    <dgm:cxn modelId="{AE5FB8D6-7445-4548-836C-514A603ABE13}" type="presParOf" srcId="{F0DA8836-8DBF-2A42-8DAE-E440A9EF4675}" destId="{0B5D7699-16C3-924E-9366-95707005025A}" srcOrd="12" destOrd="0" presId="urn:microsoft.com/office/officeart/2005/8/layout/list1"/>
    <dgm:cxn modelId="{06C6272E-8C0A-3144-B8C4-2B2500CD76A6}" type="presParOf" srcId="{0B5D7699-16C3-924E-9366-95707005025A}" destId="{D7913B64-5BF1-8740-8644-69B625CBFEF5}" srcOrd="0" destOrd="0" presId="urn:microsoft.com/office/officeart/2005/8/layout/list1"/>
    <dgm:cxn modelId="{DE3EF5F7-F75E-B043-ACF2-AB933FD5EAA4}" type="presParOf" srcId="{0B5D7699-16C3-924E-9366-95707005025A}" destId="{E978BCE3-77A7-E943-9052-50ECFF7DB27D}" srcOrd="1" destOrd="0" presId="urn:microsoft.com/office/officeart/2005/8/layout/list1"/>
    <dgm:cxn modelId="{FABB5489-410B-6149-A4C2-A75D50DFF170}" type="presParOf" srcId="{F0DA8836-8DBF-2A42-8DAE-E440A9EF4675}" destId="{3F45355F-BC4F-674E-81C9-CA1621289DA0}" srcOrd="13" destOrd="0" presId="urn:microsoft.com/office/officeart/2005/8/layout/list1"/>
    <dgm:cxn modelId="{0C5F9CB7-87CB-FB40-A2E1-ECB5073F4962}" type="presParOf" srcId="{F0DA8836-8DBF-2A42-8DAE-E440A9EF4675}" destId="{349094A1-3A9C-7347-9EA4-A7E7E9D9F30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ACA25A-1FD9-4571-B8AD-1E488B2A4CE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ABB602-0A65-4B20-84C1-0F8F57990F5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Hardware Integration</a:t>
          </a:r>
          <a:r>
            <a:rPr lang="en-IN" b="0" i="0"/>
            <a:t>: ESP32 DEVKIT, MPU6050 sensor, NEO 6M GPS module.</a:t>
          </a:r>
          <a:endParaRPr lang="en-US"/>
        </a:p>
      </dgm:t>
    </dgm:pt>
    <dgm:pt modelId="{B5BB2777-E20B-4D13-B77F-7C9F633FC039}" type="parTrans" cxnId="{5375CB17-22F9-4F85-B877-70D72B4EA70B}">
      <dgm:prSet/>
      <dgm:spPr/>
      <dgm:t>
        <a:bodyPr/>
        <a:lstStyle/>
        <a:p>
          <a:endParaRPr lang="en-US"/>
        </a:p>
      </dgm:t>
    </dgm:pt>
    <dgm:pt modelId="{F73642DD-9522-4DC2-813C-9DE389331124}" type="sibTrans" cxnId="{5375CB17-22F9-4F85-B877-70D72B4EA70B}">
      <dgm:prSet/>
      <dgm:spPr/>
      <dgm:t>
        <a:bodyPr/>
        <a:lstStyle/>
        <a:p>
          <a:endParaRPr lang="en-US"/>
        </a:p>
      </dgm:t>
    </dgm:pt>
    <dgm:pt modelId="{B7E388BE-E129-47FD-9360-92B4A710690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Software Development</a:t>
          </a:r>
          <a:r>
            <a:rPr lang="en-IN" b="0" i="0"/>
            <a:t>:</a:t>
          </a:r>
          <a:endParaRPr lang="en-US"/>
        </a:p>
      </dgm:t>
    </dgm:pt>
    <dgm:pt modelId="{B3F95133-DD47-48CC-B947-C8DF90819C8B}" type="parTrans" cxnId="{E4D34FCD-4699-4D97-A740-43B93F270CCE}">
      <dgm:prSet/>
      <dgm:spPr/>
      <dgm:t>
        <a:bodyPr/>
        <a:lstStyle/>
        <a:p>
          <a:endParaRPr lang="en-US"/>
        </a:p>
      </dgm:t>
    </dgm:pt>
    <dgm:pt modelId="{62B70B4F-2C00-40DD-B183-2C240E4616D8}" type="sibTrans" cxnId="{E4D34FCD-4699-4D97-A740-43B93F270CCE}">
      <dgm:prSet/>
      <dgm:spPr/>
      <dgm:t>
        <a:bodyPr/>
        <a:lstStyle/>
        <a:p>
          <a:endParaRPr lang="en-US"/>
        </a:p>
      </dgm:t>
    </dgm:pt>
    <dgm:pt modelId="{A4E9AE93-301C-411A-B448-9F2F3E2BC41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Blynk platform for user interface.</a:t>
          </a:r>
          <a:endParaRPr lang="en-US"/>
        </a:p>
      </dgm:t>
    </dgm:pt>
    <dgm:pt modelId="{6C22B90A-49A2-4753-BE6A-4BA0499946CF}" type="parTrans" cxnId="{425723F1-56D4-4C74-9A97-C283459A00F8}">
      <dgm:prSet/>
      <dgm:spPr/>
      <dgm:t>
        <a:bodyPr/>
        <a:lstStyle/>
        <a:p>
          <a:endParaRPr lang="en-US"/>
        </a:p>
      </dgm:t>
    </dgm:pt>
    <dgm:pt modelId="{AF2CBF80-6610-49B4-A765-C3FE1E8553FF}" type="sibTrans" cxnId="{425723F1-56D4-4C74-9A97-C283459A00F8}">
      <dgm:prSet/>
      <dgm:spPr/>
      <dgm:t>
        <a:bodyPr/>
        <a:lstStyle/>
        <a:p>
          <a:endParaRPr lang="en-US"/>
        </a:p>
      </dgm:t>
    </dgm:pt>
    <dgm:pt modelId="{4C01EB59-E46D-48D5-9492-F1CE52A1216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Arduino IDE for programming ESP32.</a:t>
          </a:r>
          <a:endParaRPr lang="en-US"/>
        </a:p>
      </dgm:t>
    </dgm:pt>
    <dgm:pt modelId="{376CE473-B443-4951-96F2-A67B2E4C9992}" type="parTrans" cxnId="{9187365B-6B60-4B01-BF82-C13F5423FB70}">
      <dgm:prSet/>
      <dgm:spPr/>
      <dgm:t>
        <a:bodyPr/>
        <a:lstStyle/>
        <a:p>
          <a:endParaRPr lang="en-US"/>
        </a:p>
      </dgm:t>
    </dgm:pt>
    <dgm:pt modelId="{606CC4BC-CCE5-4A50-A5FF-D4FF0A11AA61}" type="sibTrans" cxnId="{9187365B-6B60-4B01-BF82-C13F5423FB70}">
      <dgm:prSet/>
      <dgm:spPr/>
      <dgm:t>
        <a:bodyPr/>
        <a:lstStyle/>
        <a:p>
          <a:endParaRPr lang="en-US"/>
        </a:p>
      </dgm:t>
    </dgm:pt>
    <dgm:pt modelId="{FCABA48E-FA86-41EF-B960-323E7C55D49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Custom firmware for data processing and communication.</a:t>
          </a:r>
          <a:endParaRPr lang="en-US"/>
        </a:p>
      </dgm:t>
    </dgm:pt>
    <dgm:pt modelId="{301C02CB-D9F6-4127-8547-92BE9A93FE55}" type="parTrans" cxnId="{08FC7A6C-CF9B-4CFC-B5D8-64D332A03AD3}">
      <dgm:prSet/>
      <dgm:spPr/>
      <dgm:t>
        <a:bodyPr/>
        <a:lstStyle/>
        <a:p>
          <a:endParaRPr lang="en-US"/>
        </a:p>
      </dgm:t>
    </dgm:pt>
    <dgm:pt modelId="{C114EF0F-6B6C-4CDF-8B62-5FD13DC831C6}" type="sibTrans" cxnId="{08FC7A6C-CF9B-4CFC-B5D8-64D332A03AD3}">
      <dgm:prSet/>
      <dgm:spPr/>
      <dgm:t>
        <a:bodyPr/>
        <a:lstStyle/>
        <a:p>
          <a:endParaRPr lang="en-US"/>
        </a:p>
      </dgm:t>
    </dgm:pt>
    <dgm:pt modelId="{8379159C-7E82-4E7B-8DBF-38D24C971F8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System Setup</a:t>
          </a:r>
          <a:r>
            <a:rPr lang="en-IN" b="0" i="0"/>
            <a:t>:</a:t>
          </a:r>
          <a:endParaRPr lang="en-US"/>
        </a:p>
      </dgm:t>
    </dgm:pt>
    <dgm:pt modelId="{5F1BE6A1-9369-4C42-89D3-0608075FF723}" type="parTrans" cxnId="{B6F13348-11A9-4648-85C9-DA61B6389065}">
      <dgm:prSet/>
      <dgm:spPr/>
      <dgm:t>
        <a:bodyPr/>
        <a:lstStyle/>
        <a:p>
          <a:endParaRPr lang="en-US"/>
        </a:p>
      </dgm:t>
    </dgm:pt>
    <dgm:pt modelId="{D12708ED-4AF8-4BF9-99D6-C7E3E4FD831E}" type="sibTrans" cxnId="{B6F13348-11A9-4648-85C9-DA61B6389065}">
      <dgm:prSet/>
      <dgm:spPr/>
      <dgm:t>
        <a:bodyPr/>
        <a:lstStyle/>
        <a:p>
          <a:endParaRPr lang="en-US"/>
        </a:p>
      </dgm:t>
    </dgm:pt>
    <dgm:pt modelId="{24541AA1-336E-4C3C-9CB6-234BA77420B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Establishing Wi-Fi connectivity and sensor integration.</a:t>
          </a:r>
          <a:endParaRPr lang="en-US"/>
        </a:p>
      </dgm:t>
    </dgm:pt>
    <dgm:pt modelId="{CF764E89-7192-4546-91A8-AF5FAD99EA06}" type="parTrans" cxnId="{7C963990-7F2C-4E45-8317-A3CF464830DC}">
      <dgm:prSet/>
      <dgm:spPr/>
      <dgm:t>
        <a:bodyPr/>
        <a:lstStyle/>
        <a:p>
          <a:endParaRPr lang="en-US"/>
        </a:p>
      </dgm:t>
    </dgm:pt>
    <dgm:pt modelId="{20D1A915-3B09-4D2C-B353-2F8E17A18449}" type="sibTrans" cxnId="{7C963990-7F2C-4E45-8317-A3CF464830DC}">
      <dgm:prSet/>
      <dgm:spPr/>
      <dgm:t>
        <a:bodyPr/>
        <a:lstStyle/>
        <a:p>
          <a:endParaRPr lang="en-US"/>
        </a:p>
      </dgm:t>
    </dgm:pt>
    <dgm:pt modelId="{36087632-7D16-49AA-B817-5DC133CE3C2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Real-time data communication setup through Blynk platform.</a:t>
          </a:r>
          <a:endParaRPr lang="en-US"/>
        </a:p>
      </dgm:t>
    </dgm:pt>
    <dgm:pt modelId="{3CD774D8-4817-429A-9D9C-4DABC44E31AF}" type="parTrans" cxnId="{B0425377-F3E7-4673-9F4B-C0BB73BC1DED}">
      <dgm:prSet/>
      <dgm:spPr/>
      <dgm:t>
        <a:bodyPr/>
        <a:lstStyle/>
        <a:p>
          <a:endParaRPr lang="en-US"/>
        </a:p>
      </dgm:t>
    </dgm:pt>
    <dgm:pt modelId="{BFFBC5B0-A16E-4519-8EE4-FAC7D81D7C7F}" type="sibTrans" cxnId="{B0425377-F3E7-4673-9F4B-C0BB73BC1DED}">
      <dgm:prSet/>
      <dgm:spPr/>
      <dgm:t>
        <a:bodyPr/>
        <a:lstStyle/>
        <a:p>
          <a:endParaRPr lang="en-US"/>
        </a:p>
      </dgm:t>
    </dgm:pt>
    <dgm:pt modelId="{21C66C14-F42C-485C-AA0E-8AE1CE0597AF}" type="pres">
      <dgm:prSet presAssocID="{02ACA25A-1FD9-4571-B8AD-1E488B2A4CEF}" presName="root" presStyleCnt="0">
        <dgm:presLayoutVars>
          <dgm:dir/>
          <dgm:resizeHandles val="exact"/>
        </dgm:presLayoutVars>
      </dgm:prSet>
      <dgm:spPr/>
    </dgm:pt>
    <dgm:pt modelId="{35ACD412-A723-4799-8C69-6D5A2C090F2E}" type="pres">
      <dgm:prSet presAssocID="{68ABB602-0A65-4B20-84C1-0F8F57990F5A}" presName="compNode" presStyleCnt="0"/>
      <dgm:spPr/>
    </dgm:pt>
    <dgm:pt modelId="{8E091E19-D7C0-4D9C-BA89-070F5893ED31}" type="pres">
      <dgm:prSet presAssocID="{68ABB602-0A65-4B20-84C1-0F8F57990F5A}" presName="bgRect" presStyleLbl="bgShp" presStyleIdx="0" presStyleCnt="3"/>
      <dgm:spPr/>
    </dgm:pt>
    <dgm:pt modelId="{827CDC13-1586-4AB4-98B9-6FDF2FE6DD17}" type="pres">
      <dgm:prSet presAssocID="{68ABB602-0A65-4B20-84C1-0F8F57990F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7ACBAF95-AFD2-468F-8179-DF437F120063}" type="pres">
      <dgm:prSet presAssocID="{68ABB602-0A65-4B20-84C1-0F8F57990F5A}" presName="spaceRect" presStyleCnt="0"/>
      <dgm:spPr/>
    </dgm:pt>
    <dgm:pt modelId="{3500C8A6-E6E3-4594-895F-F4E2C511FE5E}" type="pres">
      <dgm:prSet presAssocID="{68ABB602-0A65-4B20-84C1-0F8F57990F5A}" presName="parTx" presStyleLbl="revTx" presStyleIdx="0" presStyleCnt="5">
        <dgm:presLayoutVars>
          <dgm:chMax val="0"/>
          <dgm:chPref val="0"/>
        </dgm:presLayoutVars>
      </dgm:prSet>
      <dgm:spPr/>
    </dgm:pt>
    <dgm:pt modelId="{607F7199-6CAF-4EE3-910F-86CFC3E67A40}" type="pres">
      <dgm:prSet presAssocID="{F73642DD-9522-4DC2-813C-9DE389331124}" presName="sibTrans" presStyleCnt="0"/>
      <dgm:spPr/>
    </dgm:pt>
    <dgm:pt modelId="{91685393-613B-44F9-81EF-CFAD1F94B1CC}" type="pres">
      <dgm:prSet presAssocID="{B7E388BE-E129-47FD-9360-92B4A710690D}" presName="compNode" presStyleCnt="0"/>
      <dgm:spPr/>
    </dgm:pt>
    <dgm:pt modelId="{FCEE86F6-3CF9-4F96-B093-8D736E5E60E0}" type="pres">
      <dgm:prSet presAssocID="{B7E388BE-E129-47FD-9360-92B4A710690D}" presName="bgRect" presStyleLbl="bgShp" presStyleIdx="1" presStyleCnt="3"/>
      <dgm:spPr/>
    </dgm:pt>
    <dgm:pt modelId="{11CABA0E-8073-4569-8CA7-38C98400FE96}" type="pres">
      <dgm:prSet presAssocID="{B7E388BE-E129-47FD-9360-92B4A71069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EEE7417-E768-43AD-9A36-CFFEEA23562D}" type="pres">
      <dgm:prSet presAssocID="{B7E388BE-E129-47FD-9360-92B4A710690D}" presName="spaceRect" presStyleCnt="0"/>
      <dgm:spPr/>
    </dgm:pt>
    <dgm:pt modelId="{DEBA2E63-492D-4369-8298-7B80DF5FDFD3}" type="pres">
      <dgm:prSet presAssocID="{B7E388BE-E129-47FD-9360-92B4A710690D}" presName="parTx" presStyleLbl="revTx" presStyleIdx="1" presStyleCnt="5">
        <dgm:presLayoutVars>
          <dgm:chMax val="0"/>
          <dgm:chPref val="0"/>
        </dgm:presLayoutVars>
      </dgm:prSet>
      <dgm:spPr/>
    </dgm:pt>
    <dgm:pt modelId="{CD20242F-C640-4FAB-9844-B1393EA216AC}" type="pres">
      <dgm:prSet presAssocID="{B7E388BE-E129-47FD-9360-92B4A710690D}" presName="desTx" presStyleLbl="revTx" presStyleIdx="2" presStyleCnt="5">
        <dgm:presLayoutVars/>
      </dgm:prSet>
      <dgm:spPr/>
    </dgm:pt>
    <dgm:pt modelId="{4ED11ACF-C289-48AC-93CA-F9537A3270DE}" type="pres">
      <dgm:prSet presAssocID="{62B70B4F-2C00-40DD-B183-2C240E4616D8}" presName="sibTrans" presStyleCnt="0"/>
      <dgm:spPr/>
    </dgm:pt>
    <dgm:pt modelId="{C15721D2-BBBF-4343-A521-485CE44B30F6}" type="pres">
      <dgm:prSet presAssocID="{8379159C-7E82-4E7B-8DBF-38D24C971F82}" presName="compNode" presStyleCnt="0"/>
      <dgm:spPr/>
    </dgm:pt>
    <dgm:pt modelId="{BD767164-801B-40FF-9E14-0CD56BA83E68}" type="pres">
      <dgm:prSet presAssocID="{8379159C-7E82-4E7B-8DBF-38D24C971F82}" presName="bgRect" presStyleLbl="bgShp" presStyleIdx="2" presStyleCnt="3"/>
      <dgm:spPr/>
    </dgm:pt>
    <dgm:pt modelId="{CD4BAB34-04A8-4D5D-B1F5-5D6C93C6554E}" type="pres">
      <dgm:prSet presAssocID="{8379159C-7E82-4E7B-8DBF-38D24C971F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B47348E4-0DC8-4BB0-8932-5C4CEAC8DB6F}" type="pres">
      <dgm:prSet presAssocID="{8379159C-7E82-4E7B-8DBF-38D24C971F82}" presName="spaceRect" presStyleCnt="0"/>
      <dgm:spPr/>
    </dgm:pt>
    <dgm:pt modelId="{84EFA00E-1681-4087-9B8B-13411BAD29FC}" type="pres">
      <dgm:prSet presAssocID="{8379159C-7E82-4E7B-8DBF-38D24C971F82}" presName="parTx" presStyleLbl="revTx" presStyleIdx="3" presStyleCnt="5">
        <dgm:presLayoutVars>
          <dgm:chMax val="0"/>
          <dgm:chPref val="0"/>
        </dgm:presLayoutVars>
      </dgm:prSet>
      <dgm:spPr/>
    </dgm:pt>
    <dgm:pt modelId="{C2789E10-913F-4602-8EF3-512C51E72A05}" type="pres">
      <dgm:prSet presAssocID="{8379159C-7E82-4E7B-8DBF-38D24C971F82}" presName="desTx" presStyleLbl="revTx" presStyleIdx="4" presStyleCnt="5">
        <dgm:presLayoutVars/>
      </dgm:prSet>
      <dgm:spPr/>
    </dgm:pt>
  </dgm:ptLst>
  <dgm:cxnLst>
    <dgm:cxn modelId="{0954CB01-9F69-43C7-A115-45E11C823DDE}" type="presOf" srcId="{8379159C-7E82-4E7B-8DBF-38D24C971F82}" destId="{84EFA00E-1681-4087-9B8B-13411BAD29FC}" srcOrd="0" destOrd="0" presId="urn:microsoft.com/office/officeart/2018/2/layout/IconVerticalSolidList"/>
    <dgm:cxn modelId="{E57A010F-EB3B-483B-AFC1-236E6E2B2BF5}" type="presOf" srcId="{36087632-7D16-49AA-B817-5DC133CE3C28}" destId="{C2789E10-913F-4602-8EF3-512C51E72A05}" srcOrd="0" destOrd="1" presId="urn:microsoft.com/office/officeart/2018/2/layout/IconVerticalSolidList"/>
    <dgm:cxn modelId="{D5413A11-6CCD-4039-B874-CDAB1FA07471}" type="presOf" srcId="{B7E388BE-E129-47FD-9360-92B4A710690D}" destId="{DEBA2E63-492D-4369-8298-7B80DF5FDFD3}" srcOrd="0" destOrd="0" presId="urn:microsoft.com/office/officeart/2018/2/layout/IconVerticalSolidList"/>
    <dgm:cxn modelId="{5375CB17-22F9-4F85-B877-70D72B4EA70B}" srcId="{02ACA25A-1FD9-4571-B8AD-1E488B2A4CEF}" destId="{68ABB602-0A65-4B20-84C1-0F8F57990F5A}" srcOrd="0" destOrd="0" parTransId="{B5BB2777-E20B-4D13-B77F-7C9F633FC039}" sibTransId="{F73642DD-9522-4DC2-813C-9DE389331124}"/>
    <dgm:cxn modelId="{E5245D1D-268E-4007-BB0C-9B9DF9F6D608}" type="presOf" srcId="{FCABA48E-FA86-41EF-B960-323E7C55D496}" destId="{CD20242F-C640-4FAB-9844-B1393EA216AC}" srcOrd="0" destOrd="2" presId="urn:microsoft.com/office/officeart/2018/2/layout/IconVerticalSolidList"/>
    <dgm:cxn modelId="{B6F13348-11A9-4648-85C9-DA61B6389065}" srcId="{02ACA25A-1FD9-4571-B8AD-1E488B2A4CEF}" destId="{8379159C-7E82-4E7B-8DBF-38D24C971F82}" srcOrd="2" destOrd="0" parTransId="{5F1BE6A1-9369-4C42-89D3-0608075FF723}" sibTransId="{D12708ED-4AF8-4BF9-99D6-C7E3E4FD831E}"/>
    <dgm:cxn modelId="{9187365B-6B60-4B01-BF82-C13F5423FB70}" srcId="{B7E388BE-E129-47FD-9360-92B4A710690D}" destId="{4C01EB59-E46D-48D5-9492-F1CE52A1216F}" srcOrd="1" destOrd="0" parTransId="{376CE473-B443-4951-96F2-A67B2E4C9992}" sibTransId="{606CC4BC-CCE5-4A50-A5FF-D4FF0A11AA61}"/>
    <dgm:cxn modelId="{08FC7A6C-CF9B-4CFC-B5D8-64D332A03AD3}" srcId="{B7E388BE-E129-47FD-9360-92B4A710690D}" destId="{FCABA48E-FA86-41EF-B960-323E7C55D496}" srcOrd="2" destOrd="0" parTransId="{301C02CB-D9F6-4127-8547-92BE9A93FE55}" sibTransId="{C114EF0F-6B6C-4CDF-8B62-5FD13DC831C6}"/>
    <dgm:cxn modelId="{B0425377-F3E7-4673-9F4B-C0BB73BC1DED}" srcId="{8379159C-7E82-4E7B-8DBF-38D24C971F82}" destId="{36087632-7D16-49AA-B817-5DC133CE3C28}" srcOrd="1" destOrd="0" parTransId="{3CD774D8-4817-429A-9D9C-4DABC44E31AF}" sibTransId="{BFFBC5B0-A16E-4519-8EE4-FAC7D81D7C7F}"/>
    <dgm:cxn modelId="{5E1E4C81-BB8E-43A5-979E-80FACD261108}" type="presOf" srcId="{68ABB602-0A65-4B20-84C1-0F8F57990F5A}" destId="{3500C8A6-E6E3-4594-895F-F4E2C511FE5E}" srcOrd="0" destOrd="0" presId="urn:microsoft.com/office/officeart/2018/2/layout/IconVerticalSolidList"/>
    <dgm:cxn modelId="{7C963990-7F2C-4E45-8317-A3CF464830DC}" srcId="{8379159C-7E82-4E7B-8DBF-38D24C971F82}" destId="{24541AA1-336E-4C3C-9CB6-234BA77420BA}" srcOrd="0" destOrd="0" parTransId="{CF764E89-7192-4546-91A8-AF5FAD99EA06}" sibTransId="{20D1A915-3B09-4D2C-B353-2F8E17A18449}"/>
    <dgm:cxn modelId="{C86B1BAE-7729-47B5-AAAB-B7DCE4343D4D}" type="presOf" srcId="{A4E9AE93-301C-411A-B448-9F2F3E2BC414}" destId="{CD20242F-C640-4FAB-9844-B1393EA216AC}" srcOrd="0" destOrd="0" presId="urn:microsoft.com/office/officeart/2018/2/layout/IconVerticalSolidList"/>
    <dgm:cxn modelId="{6C6994AE-33F5-4D1F-8AD3-1322CE59FA09}" type="presOf" srcId="{4C01EB59-E46D-48D5-9492-F1CE52A1216F}" destId="{CD20242F-C640-4FAB-9844-B1393EA216AC}" srcOrd="0" destOrd="1" presId="urn:microsoft.com/office/officeart/2018/2/layout/IconVerticalSolidList"/>
    <dgm:cxn modelId="{7DCD01CD-A6B7-4C70-9C8D-F12DF6099343}" type="presOf" srcId="{24541AA1-336E-4C3C-9CB6-234BA77420BA}" destId="{C2789E10-913F-4602-8EF3-512C51E72A05}" srcOrd="0" destOrd="0" presId="urn:microsoft.com/office/officeart/2018/2/layout/IconVerticalSolidList"/>
    <dgm:cxn modelId="{E4D34FCD-4699-4D97-A740-43B93F270CCE}" srcId="{02ACA25A-1FD9-4571-B8AD-1E488B2A4CEF}" destId="{B7E388BE-E129-47FD-9360-92B4A710690D}" srcOrd="1" destOrd="0" parTransId="{B3F95133-DD47-48CC-B947-C8DF90819C8B}" sibTransId="{62B70B4F-2C00-40DD-B183-2C240E4616D8}"/>
    <dgm:cxn modelId="{425723F1-56D4-4C74-9A97-C283459A00F8}" srcId="{B7E388BE-E129-47FD-9360-92B4A710690D}" destId="{A4E9AE93-301C-411A-B448-9F2F3E2BC414}" srcOrd="0" destOrd="0" parTransId="{6C22B90A-49A2-4753-BE6A-4BA0499946CF}" sibTransId="{AF2CBF80-6610-49B4-A765-C3FE1E8553FF}"/>
    <dgm:cxn modelId="{CB825BFE-4F46-42AB-A406-7692F2669F71}" type="presOf" srcId="{02ACA25A-1FD9-4571-B8AD-1E488B2A4CEF}" destId="{21C66C14-F42C-485C-AA0E-8AE1CE0597AF}" srcOrd="0" destOrd="0" presId="urn:microsoft.com/office/officeart/2018/2/layout/IconVerticalSolidList"/>
    <dgm:cxn modelId="{6D6D0F83-CD6F-4D25-A29D-E1346E9557C4}" type="presParOf" srcId="{21C66C14-F42C-485C-AA0E-8AE1CE0597AF}" destId="{35ACD412-A723-4799-8C69-6D5A2C090F2E}" srcOrd="0" destOrd="0" presId="urn:microsoft.com/office/officeart/2018/2/layout/IconVerticalSolidList"/>
    <dgm:cxn modelId="{3B9A3555-779E-4A13-993B-31FC1256E351}" type="presParOf" srcId="{35ACD412-A723-4799-8C69-6D5A2C090F2E}" destId="{8E091E19-D7C0-4D9C-BA89-070F5893ED31}" srcOrd="0" destOrd="0" presId="urn:microsoft.com/office/officeart/2018/2/layout/IconVerticalSolidList"/>
    <dgm:cxn modelId="{3F3AD5F1-4769-41A0-94FE-D2E118DFA92E}" type="presParOf" srcId="{35ACD412-A723-4799-8C69-6D5A2C090F2E}" destId="{827CDC13-1586-4AB4-98B9-6FDF2FE6DD17}" srcOrd="1" destOrd="0" presId="urn:microsoft.com/office/officeart/2018/2/layout/IconVerticalSolidList"/>
    <dgm:cxn modelId="{DE121BC2-E4B4-46F5-82A3-ED09ED929342}" type="presParOf" srcId="{35ACD412-A723-4799-8C69-6D5A2C090F2E}" destId="{7ACBAF95-AFD2-468F-8179-DF437F120063}" srcOrd="2" destOrd="0" presId="urn:microsoft.com/office/officeart/2018/2/layout/IconVerticalSolidList"/>
    <dgm:cxn modelId="{B8D61E5F-10E1-40B4-A3D3-4821CDDA5160}" type="presParOf" srcId="{35ACD412-A723-4799-8C69-6D5A2C090F2E}" destId="{3500C8A6-E6E3-4594-895F-F4E2C511FE5E}" srcOrd="3" destOrd="0" presId="urn:microsoft.com/office/officeart/2018/2/layout/IconVerticalSolidList"/>
    <dgm:cxn modelId="{18F4E4FC-262D-4318-B085-3BB469368544}" type="presParOf" srcId="{21C66C14-F42C-485C-AA0E-8AE1CE0597AF}" destId="{607F7199-6CAF-4EE3-910F-86CFC3E67A40}" srcOrd="1" destOrd="0" presId="urn:microsoft.com/office/officeart/2018/2/layout/IconVerticalSolidList"/>
    <dgm:cxn modelId="{B1C7D6C8-1E22-4081-BC54-10A3F6A8CE27}" type="presParOf" srcId="{21C66C14-F42C-485C-AA0E-8AE1CE0597AF}" destId="{91685393-613B-44F9-81EF-CFAD1F94B1CC}" srcOrd="2" destOrd="0" presId="urn:microsoft.com/office/officeart/2018/2/layout/IconVerticalSolidList"/>
    <dgm:cxn modelId="{AF664CC3-33CE-4D41-AD61-1BDE11B6335B}" type="presParOf" srcId="{91685393-613B-44F9-81EF-CFAD1F94B1CC}" destId="{FCEE86F6-3CF9-4F96-B093-8D736E5E60E0}" srcOrd="0" destOrd="0" presId="urn:microsoft.com/office/officeart/2018/2/layout/IconVerticalSolidList"/>
    <dgm:cxn modelId="{55B232D6-6B73-4E81-951D-6EC55A31FDAA}" type="presParOf" srcId="{91685393-613B-44F9-81EF-CFAD1F94B1CC}" destId="{11CABA0E-8073-4569-8CA7-38C98400FE96}" srcOrd="1" destOrd="0" presId="urn:microsoft.com/office/officeart/2018/2/layout/IconVerticalSolidList"/>
    <dgm:cxn modelId="{44AEC87C-89D4-4525-ACB7-F3867FDA336B}" type="presParOf" srcId="{91685393-613B-44F9-81EF-CFAD1F94B1CC}" destId="{AEEE7417-E768-43AD-9A36-CFFEEA23562D}" srcOrd="2" destOrd="0" presId="urn:microsoft.com/office/officeart/2018/2/layout/IconVerticalSolidList"/>
    <dgm:cxn modelId="{B33DB305-B0C8-4A08-BD7A-6EAC7D635252}" type="presParOf" srcId="{91685393-613B-44F9-81EF-CFAD1F94B1CC}" destId="{DEBA2E63-492D-4369-8298-7B80DF5FDFD3}" srcOrd="3" destOrd="0" presId="urn:microsoft.com/office/officeart/2018/2/layout/IconVerticalSolidList"/>
    <dgm:cxn modelId="{327722CD-C752-4621-A8B0-A1A2E6AA7980}" type="presParOf" srcId="{91685393-613B-44F9-81EF-CFAD1F94B1CC}" destId="{CD20242F-C640-4FAB-9844-B1393EA216AC}" srcOrd="4" destOrd="0" presId="urn:microsoft.com/office/officeart/2018/2/layout/IconVerticalSolidList"/>
    <dgm:cxn modelId="{EC3AC41C-AFB2-4279-A4DA-B543D140A8B6}" type="presParOf" srcId="{21C66C14-F42C-485C-AA0E-8AE1CE0597AF}" destId="{4ED11ACF-C289-48AC-93CA-F9537A3270DE}" srcOrd="3" destOrd="0" presId="urn:microsoft.com/office/officeart/2018/2/layout/IconVerticalSolidList"/>
    <dgm:cxn modelId="{742F9835-4E1F-4D4D-AA94-AE945E198953}" type="presParOf" srcId="{21C66C14-F42C-485C-AA0E-8AE1CE0597AF}" destId="{C15721D2-BBBF-4343-A521-485CE44B30F6}" srcOrd="4" destOrd="0" presId="urn:microsoft.com/office/officeart/2018/2/layout/IconVerticalSolidList"/>
    <dgm:cxn modelId="{CB8E4433-C60D-4FB6-A1AD-D8BC789F1187}" type="presParOf" srcId="{C15721D2-BBBF-4343-A521-485CE44B30F6}" destId="{BD767164-801B-40FF-9E14-0CD56BA83E68}" srcOrd="0" destOrd="0" presId="urn:microsoft.com/office/officeart/2018/2/layout/IconVerticalSolidList"/>
    <dgm:cxn modelId="{E4FD3ABE-90BE-484D-8075-33781DC0B6EF}" type="presParOf" srcId="{C15721D2-BBBF-4343-A521-485CE44B30F6}" destId="{CD4BAB34-04A8-4D5D-B1F5-5D6C93C6554E}" srcOrd="1" destOrd="0" presId="urn:microsoft.com/office/officeart/2018/2/layout/IconVerticalSolidList"/>
    <dgm:cxn modelId="{9CF90DCC-BE1E-45DA-8A5C-158748EC85AE}" type="presParOf" srcId="{C15721D2-BBBF-4343-A521-485CE44B30F6}" destId="{B47348E4-0DC8-4BB0-8932-5C4CEAC8DB6F}" srcOrd="2" destOrd="0" presId="urn:microsoft.com/office/officeart/2018/2/layout/IconVerticalSolidList"/>
    <dgm:cxn modelId="{D53E7B67-357F-421E-85A4-7B2CD1219071}" type="presParOf" srcId="{C15721D2-BBBF-4343-A521-485CE44B30F6}" destId="{84EFA00E-1681-4087-9B8B-13411BAD29FC}" srcOrd="3" destOrd="0" presId="urn:microsoft.com/office/officeart/2018/2/layout/IconVerticalSolidList"/>
    <dgm:cxn modelId="{6799BEB4-8964-4FCE-BAB5-E4D1DE50506A}" type="presParOf" srcId="{C15721D2-BBBF-4343-A521-485CE44B30F6}" destId="{C2789E10-913F-4602-8EF3-512C51E72A0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C49C92-4A79-49F6-AC2F-18B63AAF29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07D3E1-93FA-4396-85FC-443BB870E8D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Effective Monitoring</a:t>
          </a:r>
          <a:r>
            <a:rPr lang="en-IN" b="0" i="0"/>
            <a:t>: Real-time updates on vehicle speed and location.</a:t>
          </a:r>
          <a:endParaRPr lang="en-US"/>
        </a:p>
      </dgm:t>
    </dgm:pt>
    <dgm:pt modelId="{FBA55D9C-15DB-4BAF-98A5-D8A646ACBA06}" type="parTrans" cxnId="{7A9C46F7-5F4F-4454-BBF6-76CB77E2EE55}">
      <dgm:prSet/>
      <dgm:spPr/>
      <dgm:t>
        <a:bodyPr/>
        <a:lstStyle/>
        <a:p>
          <a:endParaRPr lang="en-US"/>
        </a:p>
      </dgm:t>
    </dgm:pt>
    <dgm:pt modelId="{6B550E6E-C115-4ACF-8B85-6F3A2ACEF7DC}" type="sibTrans" cxnId="{7A9C46F7-5F4F-4454-BBF6-76CB77E2EE55}">
      <dgm:prSet/>
      <dgm:spPr/>
      <dgm:t>
        <a:bodyPr/>
        <a:lstStyle/>
        <a:p>
          <a:endParaRPr lang="en-US"/>
        </a:p>
      </dgm:t>
    </dgm:pt>
    <dgm:pt modelId="{BADB5F26-AD3C-46A1-8AD4-60FB42C1327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Privacy Considerations</a:t>
          </a:r>
          <a:r>
            <a:rPr lang="en-IN" b="0" i="0"/>
            <a:t>: Independent of vehicle diagnostics, enhancing privacy.</a:t>
          </a:r>
          <a:endParaRPr lang="en-US"/>
        </a:p>
      </dgm:t>
    </dgm:pt>
    <dgm:pt modelId="{418AD3F2-D3C6-4911-BE08-0E6E812C81D7}" type="parTrans" cxnId="{F00AF1C8-1EA4-4DC4-BBD5-CD5812FDD965}">
      <dgm:prSet/>
      <dgm:spPr/>
      <dgm:t>
        <a:bodyPr/>
        <a:lstStyle/>
        <a:p>
          <a:endParaRPr lang="en-US"/>
        </a:p>
      </dgm:t>
    </dgm:pt>
    <dgm:pt modelId="{EF8C41A4-AAD1-47C3-B4D7-E1F079A3846B}" type="sibTrans" cxnId="{F00AF1C8-1EA4-4DC4-BBD5-CD5812FDD965}">
      <dgm:prSet/>
      <dgm:spPr/>
      <dgm:t>
        <a:bodyPr/>
        <a:lstStyle/>
        <a:p>
          <a:endParaRPr lang="en-US"/>
        </a:p>
      </dgm:t>
    </dgm:pt>
    <dgm:pt modelId="{676FD52D-9202-4826-88D5-B18FB917EA4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Enhanced Safety</a:t>
          </a:r>
          <a:r>
            <a:rPr lang="en-IN" b="0" i="0"/>
            <a:t>: Promotes safer driving habits among young drivers.</a:t>
          </a:r>
          <a:endParaRPr lang="en-US"/>
        </a:p>
      </dgm:t>
    </dgm:pt>
    <dgm:pt modelId="{9B011FA0-9C13-4B92-9AEC-9AB6884E7558}" type="parTrans" cxnId="{765BFE3C-441F-4E10-8E36-D998257C0868}">
      <dgm:prSet/>
      <dgm:spPr/>
      <dgm:t>
        <a:bodyPr/>
        <a:lstStyle/>
        <a:p>
          <a:endParaRPr lang="en-US"/>
        </a:p>
      </dgm:t>
    </dgm:pt>
    <dgm:pt modelId="{93ECC341-BED4-42E2-97F0-FF6FA5FA5F31}" type="sibTrans" cxnId="{765BFE3C-441F-4E10-8E36-D998257C0868}">
      <dgm:prSet/>
      <dgm:spPr/>
      <dgm:t>
        <a:bodyPr/>
        <a:lstStyle/>
        <a:p>
          <a:endParaRPr lang="en-US"/>
        </a:p>
      </dgm:t>
    </dgm:pt>
    <dgm:pt modelId="{052A9E5B-4CF7-4631-93B5-7FD6636ECE2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i="0"/>
            <a:t>Proven Reliability</a:t>
          </a:r>
          <a:r>
            <a:rPr lang="en-IN" b="0" i="0"/>
            <a:t>: System tested for accuracy and responsiveness.</a:t>
          </a:r>
          <a:endParaRPr lang="en-US"/>
        </a:p>
      </dgm:t>
    </dgm:pt>
    <dgm:pt modelId="{ABCBD6D3-FB0C-4C83-B7C8-15C0FA1F38E6}" type="parTrans" cxnId="{21334219-08B6-452F-B6E0-BE54FE40E3CD}">
      <dgm:prSet/>
      <dgm:spPr/>
      <dgm:t>
        <a:bodyPr/>
        <a:lstStyle/>
        <a:p>
          <a:endParaRPr lang="en-US"/>
        </a:p>
      </dgm:t>
    </dgm:pt>
    <dgm:pt modelId="{B2C86E2C-827A-4BB5-82FF-FA9C3C2BDD20}" type="sibTrans" cxnId="{21334219-08B6-452F-B6E0-BE54FE40E3CD}">
      <dgm:prSet/>
      <dgm:spPr/>
      <dgm:t>
        <a:bodyPr/>
        <a:lstStyle/>
        <a:p>
          <a:endParaRPr lang="en-US"/>
        </a:p>
      </dgm:t>
    </dgm:pt>
    <dgm:pt modelId="{7FABCA25-53B1-4091-BCA9-1E38ED62DE06}" type="pres">
      <dgm:prSet presAssocID="{5DC49C92-4A79-49F6-AC2F-18B63AAF2942}" presName="root" presStyleCnt="0">
        <dgm:presLayoutVars>
          <dgm:dir/>
          <dgm:resizeHandles val="exact"/>
        </dgm:presLayoutVars>
      </dgm:prSet>
      <dgm:spPr/>
    </dgm:pt>
    <dgm:pt modelId="{AF213DA9-F0D2-4FA5-B521-5A4720572AAA}" type="pres">
      <dgm:prSet presAssocID="{E607D3E1-93FA-4396-85FC-443BB870E8DD}" presName="compNode" presStyleCnt="0"/>
      <dgm:spPr/>
    </dgm:pt>
    <dgm:pt modelId="{E3287610-8FF6-45BC-9647-B7B11AD9C37E}" type="pres">
      <dgm:prSet presAssocID="{E607D3E1-93FA-4396-85FC-443BB870E8DD}" presName="bgRect" presStyleLbl="bgShp" presStyleIdx="0" presStyleCnt="4"/>
      <dgm:spPr/>
    </dgm:pt>
    <dgm:pt modelId="{B54BE5A6-D889-4507-8145-34281D609846}" type="pres">
      <dgm:prSet presAssocID="{E607D3E1-93FA-4396-85FC-443BB870E8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F61D6D5F-00AE-47D4-9FDD-EBC2BA872CF6}" type="pres">
      <dgm:prSet presAssocID="{E607D3E1-93FA-4396-85FC-443BB870E8DD}" presName="spaceRect" presStyleCnt="0"/>
      <dgm:spPr/>
    </dgm:pt>
    <dgm:pt modelId="{B15EA86D-1CEE-4596-A1A9-93C9453D9D78}" type="pres">
      <dgm:prSet presAssocID="{E607D3E1-93FA-4396-85FC-443BB870E8DD}" presName="parTx" presStyleLbl="revTx" presStyleIdx="0" presStyleCnt="4">
        <dgm:presLayoutVars>
          <dgm:chMax val="0"/>
          <dgm:chPref val="0"/>
        </dgm:presLayoutVars>
      </dgm:prSet>
      <dgm:spPr/>
    </dgm:pt>
    <dgm:pt modelId="{36660773-FE66-4A97-B973-395395C12AD7}" type="pres">
      <dgm:prSet presAssocID="{6B550E6E-C115-4ACF-8B85-6F3A2ACEF7DC}" presName="sibTrans" presStyleCnt="0"/>
      <dgm:spPr/>
    </dgm:pt>
    <dgm:pt modelId="{1777C496-93BF-4BDB-A9BE-5D4C5A9B2D4E}" type="pres">
      <dgm:prSet presAssocID="{BADB5F26-AD3C-46A1-8AD4-60FB42C13270}" presName="compNode" presStyleCnt="0"/>
      <dgm:spPr/>
    </dgm:pt>
    <dgm:pt modelId="{A4D86858-18C7-47CA-9B06-17569A8FF098}" type="pres">
      <dgm:prSet presAssocID="{BADB5F26-AD3C-46A1-8AD4-60FB42C13270}" presName="bgRect" presStyleLbl="bgShp" presStyleIdx="1" presStyleCnt="4"/>
      <dgm:spPr/>
    </dgm:pt>
    <dgm:pt modelId="{0FFABCBF-28F9-4DBE-9ACE-4A58BA676A7D}" type="pres">
      <dgm:prSet presAssocID="{BADB5F26-AD3C-46A1-8AD4-60FB42C132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2C62C85E-E0A1-4251-9714-335E1EAF16AB}" type="pres">
      <dgm:prSet presAssocID="{BADB5F26-AD3C-46A1-8AD4-60FB42C13270}" presName="spaceRect" presStyleCnt="0"/>
      <dgm:spPr/>
    </dgm:pt>
    <dgm:pt modelId="{96C69481-ADEF-40D4-A005-2B435AA423DC}" type="pres">
      <dgm:prSet presAssocID="{BADB5F26-AD3C-46A1-8AD4-60FB42C13270}" presName="parTx" presStyleLbl="revTx" presStyleIdx="1" presStyleCnt="4">
        <dgm:presLayoutVars>
          <dgm:chMax val="0"/>
          <dgm:chPref val="0"/>
        </dgm:presLayoutVars>
      </dgm:prSet>
      <dgm:spPr/>
    </dgm:pt>
    <dgm:pt modelId="{A7A5C169-54FB-4AA2-86A1-D044476350BA}" type="pres">
      <dgm:prSet presAssocID="{EF8C41A4-AAD1-47C3-B4D7-E1F079A3846B}" presName="sibTrans" presStyleCnt="0"/>
      <dgm:spPr/>
    </dgm:pt>
    <dgm:pt modelId="{FC693049-7C9C-4C8C-9C27-B54BE85F48A5}" type="pres">
      <dgm:prSet presAssocID="{676FD52D-9202-4826-88D5-B18FB917EA42}" presName="compNode" presStyleCnt="0"/>
      <dgm:spPr/>
    </dgm:pt>
    <dgm:pt modelId="{22E31DCE-10CD-4302-9746-CBC67F7C5F9E}" type="pres">
      <dgm:prSet presAssocID="{676FD52D-9202-4826-88D5-B18FB917EA42}" presName="bgRect" presStyleLbl="bgShp" presStyleIdx="2" presStyleCnt="4"/>
      <dgm:spPr/>
    </dgm:pt>
    <dgm:pt modelId="{44BEDDCA-A193-4C9D-9139-7E56B25411AE}" type="pres">
      <dgm:prSet presAssocID="{676FD52D-9202-4826-88D5-B18FB917EA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5113C567-7856-4B15-A3A4-3FAAC26545A9}" type="pres">
      <dgm:prSet presAssocID="{676FD52D-9202-4826-88D5-B18FB917EA42}" presName="spaceRect" presStyleCnt="0"/>
      <dgm:spPr/>
    </dgm:pt>
    <dgm:pt modelId="{7473802F-C610-407F-9EEC-9BE7A33D29EE}" type="pres">
      <dgm:prSet presAssocID="{676FD52D-9202-4826-88D5-B18FB917EA42}" presName="parTx" presStyleLbl="revTx" presStyleIdx="2" presStyleCnt="4">
        <dgm:presLayoutVars>
          <dgm:chMax val="0"/>
          <dgm:chPref val="0"/>
        </dgm:presLayoutVars>
      </dgm:prSet>
      <dgm:spPr/>
    </dgm:pt>
    <dgm:pt modelId="{19511EF9-2EC6-44F5-9B39-C04B90E03004}" type="pres">
      <dgm:prSet presAssocID="{93ECC341-BED4-42E2-97F0-FF6FA5FA5F31}" presName="sibTrans" presStyleCnt="0"/>
      <dgm:spPr/>
    </dgm:pt>
    <dgm:pt modelId="{022240A0-E3F1-4205-9BBE-433BA76811AF}" type="pres">
      <dgm:prSet presAssocID="{052A9E5B-4CF7-4631-93B5-7FD6636ECE2F}" presName="compNode" presStyleCnt="0"/>
      <dgm:spPr/>
    </dgm:pt>
    <dgm:pt modelId="{E96328A7-B323-4D91-BBC6-0BC19396CBDB}" type="pres">
      <dgm:prSet presAssocID="{052A9E5B-4CF7-4631-93B5-7FD6636ECE2F}" presName="bgRect" presStyleLbl="bgShp" presStyleIdx="3" presStyleCnt="4"/>
      <dgm:spPr/>
    </dgm:pt>
    <dgm:pt modelId="{4F30480E-A04D-44BD-86D9-22BA4FBD8A20}" type="pres">
      <dgm:prSet presAssocID="{052A9E5B-4CF7-4631-93B5-7FD6636ECE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E31568F-2E6E-4E33-A34A-09D958DD6A78}" type="pres">
      <dgm:prSet presAssocID="{052A9E5B-4CF7-4631-93B5-7FD6636ECE2F}" presName="spaceRect" presStyleCnt="0"/>
      <dgm:spPr/>
    </dgm:pt>
    <dgm:pt modelId="{12A9E754-4EE1-4E78-8781-96E80491383F}" type="pres">
      <dgm:prSet presAssocID="{052A9E5B-4CF7-4631-93B5-7FD6636ECE2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334219-08B6-452F-B6E0-BE54FE40E3CD}" srcId="{5DC49C92-4A79-49F6-AC2F-18B63AAF2942}" destId="{052A9E5B-4CF7-4631-93B5-7FD6636ECE2F}" srcOrd="3" destOrd="0" parTransId="{ABCBD6D3-FB0C-4C83-B7C8-15C0FA1F38E6}" sibTransId="{B2C86E2C-827A-4BB5-82FF-FA9C3C2BDD20}"/>
    <dgm:cxn modelId="{765BFE3C-441F-4E10-8E36-D998257C0868}" srcId="{5DC49C92-4A79-49F6-AC2F-18B63AAF2942}" destId="{676FD52D-9202-4826-88D5-B18FB917EA42}" srcOrd="2" destOrd="0" parTransId="{9B011FA0-9C13-4B92-9AEC-9AB6884E7558}" sibTransId="{93ECC341-BED4-42E2-97F0-FF6FA5FA5F31}"/>
    <dgm:cxn modelId="{16BC8849-3960-4D20-B4AC-628649A414ED}" type="presOf" srcId="{BADB5F26-AD3C-46A1-8AD4-60FB42C13270}" destId="{96C69481-ADEF-40D4-A005-2B435AA423DC}" srcOrd="0" destOrd="0" presId="urn:microsoft.com/office/officeart/2018/2/layout/IconVerticalSolidList"/>
    <dgm:cxn modelId="{7360E25F-931C-4E27-9F29-A9FA267DA8B6}" type="presOf" srcId="{5DC49C92-4A79-49F6-AC2F-18B63AAF2942}" destId="{7FABCA25-53B1-4091-BCA9-1E38ED62DE06}" srcOrd="0" destOrd="0" presId="urn:microsoft.com/office/officeart/2018/2/layout/IconVerticalSolidList"/>
    <dgm:cxn modelId="{8761806B-CED0-4BB2-85F8-E3CFD4DC4F13}" type="presOf" srcId="{E607D3E1-93FA-4396-85FC-443BB870E8DD}" destId="{B15EA86D-1CEE-4596-A1A9-93C9453D9D78}" srcOrd="0" destOrd="0" presId="urn:microsoft.com/office/officeart/2018/2/layout/IconVerticalSolidList"/>
    <dgm:cxn modelId="{C22150C6-AE46-4301-A90E-DEB15E710CED}" type="presOf" srcId="{676FD52D-9202-4826-88D5-B18FB917EA42}" destId="{7473802F-C610-407F-9EEC-9BE7A33D29EE}" srcOrd="0" destOrd="0" presId="urn:microsoft.com/office/officeart/2018/2/layout/IconVerticalSolidList"/>
    <dgm:cxn modelId="{F00AF1C8-1EA4-4DC4-BBD5-CD5812FDD965}" srcId="{5DC49C92-4A79-49F6-AC2F-18B63AAF2942}" destId="{BADB5F26-AD3C-46A1-8AD4-60FB42C13270}" srcOrd="1" destOrd="0" parTransId="{418AD3F2-D3C6-4911-BE08-0E6E812C81D7}" sibTransId="{EF8C41A4-AAD1-47C3-B4D7-E1F079A3846B}"/>
    <dgm:cxn modelId="{DD3028EA-92B3-4D13-8000-D2FD5D32484B}" type="presOf" srcId="{052A9E5B-4CF7-4631-93B5-7FD6636ECE2F}" destId="{12A9E754-4EE1-4E78-8781-96E80491383F}" srcOrd="0" destOrd="0" presId="urn:microsoft.com/office/officeart/2018/2/layout/IconVerticalSolidList"/>
    <dgm:cxn modelId="{7A9C46F7-5F4F-4454-BBF6-76CB77E2EE55}" srcId="{5DC49C92-4A79-49F6-AC2F-18B63AAF2942}" destId="{E607D3E1-93FA-4396-85FC-443BB870E8DD}" srcOrd="0" destOrd="0" parTransId="{FBA55D9C-15DB-4BAF-98A5-D8A646ACBA06}" sibTransId="{6B550E6E-C115-4ACF-8B85-6F3A2ACEF7DC}"/>
    <dgm:cxn modelId="{66796A4A-BCEC-4ABE-B209-919D3827E339}" type="presParOf" srcId="{7FABCA25-53B1-4091-BCA9-1E38ED62DE06}" destId="{AF213DA9-F0D2-4FA5-B521-5A4720572AAA}" srcOrd="0" destOrd="0" presId="urn:microsoft.com/office/officeart/2018/2/layout/IconVerticalSolidList"/>
    <dgm:cxn modelId="{CB95D2C1-3DF4-4728-A00D-1105E9EB3DD3}" type="presParOf" srcId="{AF213DA9-F0D2-4FA5-B521-5A4720572AAA}" destId="{E3287610-8FF6-45BC-9647-B7B11AD9C37E}" srcOrd="0" destOrd="0" presId="urn:microsoft.com/office/officeart/2018/2/layout/IconVerticalSolidList"/>
    <dgm:cxn modelId="{ACA45B42-C461-43EF-AF87-EA31A8B33FF4}" type="presParOf" srcId="{AF213DA9-F0D2-4FA5-B521-5A4720572AAA}" destId="{B54BE5A6-D889-4507-8145-34281D609846}" srcOrd="1" destOrd="0" presId="urn:microsoft.com/office/officeart/2018/2/layout/IconVerticalSolidList"/>
    <dgm:cxn modelId="{12A4A233-2B3B-434B-900C-18DD04B92031}" type="presParOf" srcId="{AF213DA9-F0D2-4FA5-B521-5A4720572AAA}" destId="{F61D6D5F-00AE-47D4-9FDD-EBC2BA872CF6}" srcOrd="2" destOrd="0" presId="urn:microsoft.com/office/officeart/2018/2/layout/IconVerticalSolidList"/>
    <dgm:cxn modelId="{2D064FE4-D562-409C-AB20-AD80B3BB2831}" type="presParOf" srcId="{AF213DA9-F0D2-4FA5-B521-5A4720572AAA}" destId="{B15EA86D-1CEE-4596-A1A9-93C9453D9D78}" srcOrd="3" destOrd="0" presId="urn:microsoft.com/office/officeart/2018/2/layout/IconVerticalSolidList"/>
    <dgm:cxn modelId="{DE41ECDF-00DF-48FD-AAC3-E9C0886D131B}" type="presParOf" srcId="{7FABCA25-53B1-4091-BCA9-1E38ED62DE06}" destId="{36660773-FE66-4A97-B973-395395C12AD7}" srcOrd="1" destOrd="0" presId="urn:microsoft.com/office/officeart/2018/2/layout/IconVerticalSolidList"/>
    <dgm:cxn modelId="{DBF2BFB4-5485-46CC-BBED-AA4C2DF4E11D}" type="presParOf" srcId="{7FABCA25-53B1-4091-BCA9-1E38ED62DE06}" destId="{1777C496-93BF-4BDB-A9BE-5D4C5A9B2D4E}" srcOrd="2" destOrd="0" presId="urn:microsoft.com/office/officeart/2018/2/layout/IconVerticalSolidList"/>
    <dgm:cxn modelId="{6C5CEC1E-00EE-4577-B755-548158201659}" type="presParOf" srcId="{1777C496-93BF-4BDB-A9BE-5D4C5A9B2D4E}" destId="{A4D86858-18C7-47CA-9B06-17569A8FF098}" srcOrd="0" destOrd="0" presId="urn:microsoft.com/office/officeart/2018/2/layout/IconVerticalSolidList"/>
    <dgm:cxn modelId="{321E9EAE-3069-4F68-806F-98994ACEF78F}" type="presParOf" srcId="{1777C496-93BF-4BDB-A9BE-5D4C5A9B2D4E}" destId="{0FFABCBF-28F9-4DBE-9ACE-4A58BA676A7D}" srcOrd="1" destOrd="0" presId="urn:microsoft.com/office/officeart/2018/2/layout/IconVerticalSolidList"/>
    <dgm:cxn modelId="{993FFFCC-E2EB-4402-B060-41AA7042379B}" type="presParOf" srcId="{1777C496-93BF-4BDB-A9BE-5D4C5A9B2D4E}" destId="{2C62C85E-E0A1-4251-9714-335E1EAF16AB}" srcOrd="2" destOrd="0" presId="urn:microsoft.com/office/officeart/2018/2/layout/IconVerticalSolidList"/>
    <dgm:cxn modelId="{CBBA82DB-342F-452F-B3C8-82E5541E268E}" type="presParOf" srcId="{1777C496-93BF-4BDB-A9BE-5D4C5A9B2D4E}" destId="{96C69481-ADEF-40D4-A005-2B435AA423DC}" srcOrd="3" destOrd="0" presId="urn:microsoft.com/office/officeart/2018/2/layout/IconVerticalSolidList"/>
    <dgm:cxn modelId="{CD4BA098-BDB8-49D8-B7C1-B4E02E4CDE2C}" type="presParOf" srcId="{7FABCA25-53B1-4091-BCA9-1E38ED62DE06}" destId="{A7A5C169-54FB-4AA2-86A1-D044476350BA}" srcOrd="3" destOrd="0" presId="urn:microsoft.com/office/officeart/2018/2/layout/IconVerticalSolidList"/>
    <dgm:cxn modelId="{5FAF9725-F413-4C79-9423-BDAFB51FEC80}" type="presParOf" srcId="{7FABCA25-53B1-4091-BCA9-1E38ED62DE06}" destId="{FC693049-7C9C-4C8C-9C27-B54BE85F48A5}" srcOrd="4" destOrd="0" presId="urn:microsoft.com/office/officeart/2018/2/layout/IconVerticalSolidList"/>
    <dgm:cxn modelId="{E226E4D1-06D4-416C-A3AC-CA720A5E09A2}" type="presParOf" srcId="{FC693049-7C9C-4C8C-9C27-B54BE85F48A5}" destId="{22E31DCE-10CD-4302-9746-CBC67F7C5F9E}" srcOrd="0" destOrd="0" presId="urn:microsoft.com/office/officeart/2018/2/layout/IconVerticalSolidList"/>
    <dgm:cxn modelId="{260B8F30-A71F-4FBB-85A5-E7643FC13588}" type="presParOf" srcId="{FC693049-7C9C-4C8C-9C27-B54BE85F48A5}" destId="{44BEDDCA-A193-4C9D-9139-7E56B25411AE}" srcOrd="1" destOrd="0" presId="urn:microsoft.com/office/officeart/2018/2/layout/IconVerticalSolidList"/>
    <dgm:cxn modelId="{B595FE22-81C2-428E-BD24-C1C742A06670}" type="presParOf" srcId="{FC693049-7C9C-4C8C-9C27-B54BE85F48A5}" destId="{5113C567-7856-4B15-A3A4-3FAAC26545A9}" srcOrd="2" destOrd="0" presId="urn:microsoft.com/office/officeart/2018/2/layout/IconVerticalSolidList"/>
    <dgm:cxn modelId="{B3EF4FD3-B133-40ED-9ADF-6200F4617851}" type="presParOf" srcId="{FC693049-7C9C-4C8C-9C27-B54BE85F48A5}" destId="{7473802F-C610-407F-9EEC-9BE7A33D29EE}" srcOrd="3" destOrd="0" presId="urn:microsoft.com/office/officeart/2018/2/layout/IconVerticalSolidList"/>
    <dgm:cxn modelId="{1C98AC2C-B21C-4B88-99A0-211528D55FCA}" type="presParOf" srcId="{7FABCA25-53B1-4091-BCA9-1E38ED62DE06}" destId="{19511EF9-2EC6-44F5-9B39-C04B90E03004}" srcOrd="5" destOrd="0" presId="urn:microsoft.com/office/officeart/2018/2/layout/IconVerticalSolidList"/>
    <dgm:cxn modelId="{C2528E09-4C44-41DA-BF40-ECEE6740A177}" type="presParOf" srcId="{7FABCA25-53B1-4091-BCA9-1E38ED62DE06}" destId="{022240A0-E3F1-4205-9BBE-433BA76811AF}" srcOrd="6" destOrd="0" presId="urn:microsoft.com/office/officeart/2018/2/layout/IconVerticalSolidList"/>
    <dgm:cxn modelId="{C0B38815-6541-49E0-ABF6-C8D86F49C7EA}" type="presParOf" srcId="{022240A0-E3F1-4205-9BBE-433BA76811AF}" destId="{E96328A7-B323-4D91-BBC6-0BC19396CBDB}" srcOrd="0" destOrd="0" presId="urn:microsoft.com/office/officeart/2018/2/layout/IconVerticalSolidList"/>
    <dgm:cxn modelId="{807BDBD1-3F95-46B3-9BE3-7A295265ABAB}" type="presParOf" srcId="{022240A0-E3F1-4205-9BBE-433BA76811AF}" destId="{4F30480E-A04D-44BD-86D9-22BA4FBD8A20}" srcOrd="1" destOrd="0" presId="urn:microsoft.com/office/officeart/2018/2/layout/IconVerticalSolidList"/>
    <dgm:cxn modelId="{7453C94B-D287-4510-A9DB-3828735952D8}" type="presParOf" srcId="{022240A0-E3F1-4205-9BBE-433BA76811AF}" destId="{5E31568F-2E6E-4E33-A34A-09D958DD6A78}" srcOrd="2" destOrd="0" presId="urn:microsoft.com/office/officeart/2018/2/layout/IconVerticalSolidList"/>
    <dgm:cxn modelId="{9E1067B9-74B7-493E-9469-3BDCB92BF39C}" type="presParOf" srcId="{022240A0-E3F1-4205-9BBE-433BA76811AF}" destId="{12A9E754-4EE1-4E78-8781-96E8049138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F822-A04F-0C4E-B83A-A9AC6F11216F}">
      <dsp:nvSpPr>
        <dsp:cNvPr id="0" name=""/>
        <dsp:cNvSpPr/>
      </dsp:nvSpPr>
      <dsp:spPr>
        <a:xfrm>
          <a:off x="0" y="1276"/>
          <a:ext cx="510344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B7D65-6D03-0349-8F92-3EC976E72CD5}">
      <dsp:nvSpPr>
        <dsp:cNvPr id="0" name=""/>
        <dsp:cNvSpPr/>
      </dsp:nvSpPr>
      <dsp:spPr>
        <a:xfrm>
          <a:off x="0" y="1276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1. Introduction</a:t>
          </a:r>
          <a:endParaRPr lang="en-IN" sz="1000" kern="1200" dirty="0"/>
        </a:p>
      </dsp:txBody>
      <dsp:txXfrm>
        <a:off x="0" y="1276"/>
        <a:ext cx="5103447" cy="237374"/>
      </dsp:txXfrm>
    </dsp:sp>
    <dsp:sp modelId="{D6463B58-5F47-D24F-B610-F0B4C9F3E721}">
      <dsp:nvSpPr>
        <dsp:cNvPr id="0" name=""/>
        <dsp:cNvSpPr/>
      </dsp:nvSpPr>
      <dsp:spPr>
        <a:xfrm>
          <a:off x="0" y="238651"/>
          <a:ext cx="51034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E230AA-7BFC-B142-8B21-CB95E25DD846}">
      <dsp:nvSpPr>
        <dsp:cNvPr id="0" name=""/>
        <dsp:cNvSpPr/>
      </dsp:nvSpPr>
      <dsp:spPr>
        <a:xfrm>
          <a:off x="0" y="238651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2. Need / Motivation</a:t>
          </a:r>
          <a:endParaRPr lang="en-IN" sz="1000" kern="1200" dirty="0"/>
        </a:p>
      </dsp:txBody>
      <dsp:txXfrm>
        <a:off x="0" y="238651"/>
        <a:ext cx="5103447" cy="237374"/>
      </dsp:txXfrm>
    </dsp:sp>
    <dsp:sp modelId="{9F68F86F-87BE-8742-85D3-FD4863E501F9}">
      <dsp:nvSpPr>
        <dsp:cNvPr id="0" name=""/>
        <dsp:cNvSpPr/>
      </dsp:nvSpPr>
      <dsp:spPr>
        <a:xfrm>
          <a:off x="0" y="476026"/>
          <a:ext cx="510344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2773B4-EA70-9B47-BEBC-6AF238025894}">
      <dsp:nvSpPr>
        <dsp:cNvPr id="0" name=""/>
        <dsp:cNvSpPr/>
      </dsp:nvSpPr>
      <dsp:spPr>
        <a:xfrm>
          <a:off x="0" y="476026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3. Problem Definition</a:t>
          </a:r>
          <a:endParaRPr lang="en-IN" sz="1000" kern="1200" dirty="0"/>
        </a:p>
      </dsp:txBody>
      <dsp:txXfrm>
        <a:off x="0" y="476026"/>
        <a:ext cx="5103447" cy="237374"/>
      </dsp:txXfrm>
    </dsp:sp>
    <dsp:sp modelId="{F54D683E-8011-5A4B-AB38-883519BEB664}">
      <dsp:nvSpPr>
        <dsp:cNvPr id="0" name=""/>
        <dsp:cNvSpPr/>
      </dsp:nvSpPr>
      <dsp:spPr>
        <a:xfrm>
          <a:off x="0" y="713401"/>
          <a:ext cx="510344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DC68A0-0F57-E34C-BDD9-2D46BDF831E3}">
      <dsp:nvSpPr>
        <dsp:cNvPr id="0" name=""/>
        <dsp:cNvSpPr/>
      </dsp:nvSpPr>
      <dsp:spPr>
        <a:xfrm>
          <a:off x="0" y="713401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4. Literature Survey</a:t>
          </a:r>
          <a:endParaRPr lang="en-IN" sz="1000" kern="1200" dirty="0"/>
        </a:p>
      </dsp:txBody>
      <dsp:txXfrm>
        <a:off x="0" y="713401"/>
        <a:ext cx="5103447" cy="237374"/>
      </dsp:txXfrm>
    </dsp:sp>
    <dsp:sp modelId="{2F22B622-0E7C-E04D-A74A-54B68B386CE6}">
      <dsp:nvSpPr>
        <dsp:cNvPr id="0" name=""/>
        <dsp:cNvSpPr/>
      </dsp:nvSpPr>
      <dsp:spPr>
        <a:xfrm>
          <a:off x="0" y="950776"/>
          <a:ext cx="510344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67169A-C0FA-C44C-BFC7-180834C1BD9C}">
      <dsp:nvSpPr>
        <dsp:cNvPr id="0" name=""/>
        <dsp:cNvSpPr/>
      </dsp:nvSpPr>
      <dsp:spPr>
        <a:xfrm>
          <a:off x="0" y="950776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5. Existing Methodology</a:t>
          </a:r>
          <a:endParaRPr lang="en-IN" sz="1000" kern="1200" dirty="0"/>
        </a:p>
      </dsp:txBody>
      <dsp:txXfrm>
        <a:off x="0" y="950776"/>
        <a:ext cx="5103447" cy="237374"/>
      </dsp:txXfrm>
    </dsp:sp>
    <dsp:sp modelId="{5EBA764A-95CC-0746-ADC7-26D95BF2638A}">
      <dsp:nvSpPr>
        <dsp:cNvPr id="0" name=""/>
        <dsp:cNvSpPr/>
      </dsp:nvSpPr>
      <dsp:spPr>
        <a:xfrm>
          <a:off x="0" y="1188151"/>
          <a:ext cx="510344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EDC2C4-EFDE-564A-8BD4-E24FCB44DF94}">
      <dsp:nvSpPr>
        <dsp:cNvPr id="0" name=""/>
        <dsp:cNvSpPr/>
      </dsp:nvSpPr>
      <dsp:spPr>
        <a:xfrm>
          <a:off x="0" y="1188151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6. Challenges in Existing Methodology</a:t>
          </a:r>
          <a:endParaRPr lang="en-IN" sz="1000" kern="1200" dirty="0"/>
        </a:p>
      </dsp:txBody>
      <dsp:txXfrm>
        <a:off x="0" y="1188151"/>
        <a:ext cx="5103447" cy="237374"/>
      </dsp:txXfrm>
    </dsp:sp>
    <dsp:sp modelId="{BC07C282-F8E7-8E41-877B-B7537A704A55}">
      <dsp:nvSpPr>
        <dsp:cNvPr id="0" name=""/>
        <dsp:cNvSpPr/>
      </dsp:nvSpPr>
      <dsp:spPr>
        <a:xfrm>
          <a:off x="0" y="1425525"/>
          <a:ext cx="51034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B9FDEF-BF0C-F44F-AC81-225A4D3009E1}">
      <dsp:nvSpPr>
        <dsp:cNvPr id="0" name=""/>
        <dsp:cNvSpPr/>
      </dsp:nvSpPr>
      <dsp:spPr>
        <a:xfrm>
          <a:off x="0" y="1425525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7. Proposed System</a:t>
          </a:r>
          <a:endParaRPr lang="en-IN" sz="1000" kern="1200" dirty="0"/>
        </a:p>
      </dsp:txBody>
      <dsp:txXfrm>
        <a:off x="0" y="1425525"/>
        <a:ext cx="5103447" cy="237374"/>
      </dsp:txXfrm>
    </dsp:sp>
    <dsp:sp modelId="{6EACBC34-6FBC-084B-9670-7AA595F78B0A}">
      <dsp:nvSpPr>
        <dsp:cNvPr id="0" name=""/>
        <dsp:cNvSpPr/>
      </dsp:nvSpPr>
      <dsp:spPr>
        <a:xfrm>
          <a:off x="0" y="1662900"/>
          <a:ext cx="510344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0B7BBB-9659-1947-B2D6-0B5424816E86}">
      <dsp:nvSpPr>
        <dsp:cNvPr id="0" name=""/>
        <dsp:cNvSpPr/>
      </dsp:nvSpPr>
      <dsp:spPr>
        <a:xfrm>
          <a:off x="0" y="1662900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8. Hardware and Software Requirements</a:t>
          </a:r>
          <a:endParaRPr lang="en-IN" sz="1000" kern="1200" dirty="0"/>
        </a:p>
      </dsp:txBody>
      <dsp:txXfrm>
        <a:off x="0" y="1662900"/>
        <a:ext cx="5103447" cy="237374"/>
      </dsp:txXfrm>
    </dsp:sp>
    <dsp:sp modelId="{2ADC772D-C071-7642-B2E0-EB0D2C62F148}">
      <dsp:nvSpPr>
        <dsp:cNvPr id="0" name=""/>
        <dsp:cNvSpPr/>
      </dsp:nvSpPr>
      <dsp:spPr>
        <a:xfrm>
          <a:off x="0" y="1900275"/>
          <a:ext cx="510344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3BD6DE-E618-FE4A-9FAF-A4B355E0D113}">
      <dsp:nvSpPr>
        <dsp:cNvPr id="0" name=""/>
        <dsp:cNvSpPr/>
      </dsp:nvSpPr>
      <dsp:spPr>
        <a:xfrm>
          <a:off x="0" y="1900275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9. Implementation and Results</a:t>
          </a:r>
          <a:endParaRPr lang="en-IN" sz="1000" kern="1200" dirty="0"/>
        </a:p>
      </dsp:txBody>
      <dsp:txXfrm>
        <a:off x="0" y="1900275"/>
        <a:ext cx="5103447" cy="237374"/>
      </dsp:txXfrm>
    </dsp:sp>
    <dsp:sp modelId="{9E8422C9-6C14-0B46-B85A-0B7FAEBBD6C3}">
      <dsp:nvSpPr>
        <dsp:cNvPr id="0" name=""/>
        <dsp:cNvSpPr/>
      </dsp:nvSpPr>
      <dsp:spPr>
        <a:xfrm>
          <a:off x="0" y="2137650"/>
          <a:ext cx="5103447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7333A7-740F-FF4E-933F-054760476C07}">
      <dsp:nvSpPr>
        <dsp:cNvPr id="0" name=""/>
        <dsp:cNvSpPr/>
      </dsp:nvSpPr>
      <dsp:spPr>
        <a:xfrm>
          <a:off x="0" y="2137650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10. Conclusion and Future Scope</a:t>
          </a:r>
          <a:endParaRPr lang="en-IN" sz="1000" kern="1200" dirty="0"/>
        </a:p>
      </dsp:txBody>
      <dsp:txXfrm>
        <a:off x="0" y="2137650"/>
        <a:ext cx="5103447" cy="237374"/>
      </dsp:txXfrm>
    </dsp:sp>
    <dsp:sp modelId="{EE7E746D-64F7-D145-8A09-BC4214C14BBA}">
      <dsp:nvSpPr>
        <dsp:cNvPr id="0" name=""/>
        <dsp:cNvSpPr/>
      </dsp:nvSpPr>
      <dsp:spPr>
        <a:xfrm>
          <a:off x="0" y="2375025"/>
          <a:ext cx="510344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E11E5-9C05-DF4F-8060-C58F37120D8B}">
      <dsp:nvSpPr>
        <dsp:cNvPr id="0" name=""/>
        <dsp:cNvSpPr/>
      </dsp:nvSpPr>
      <dsp:spPr>
        <a:xfrm>
          <a:off x="0" y="2375025"/>
          <a:ext cx="5103447" cy="23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11. References</a:t>
          </a:r>
          <a:endParaRPr lang="en-IN" sz="1000" kern="1200" dirty="0"/>
        </a:p>
      </dsp:txBody>
      <dsp:txXfrm>
        <a:off x="0" y="2375025"/>
        <a:ext cx="5103447" cy="23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5E03E-F627-1F43-B254-374261840B06}">
      <dsp:nvSpPr>
        <dsp:cNvPr id="0" name=""/>
        <dsp:cNvSpPr/>
      </dsp:nvSpPr>
      <dsp:spPr>
        <a:xfrm>
          <a:off x="816" y="355775"/>
          <a:ext cx="2864964" cy="1819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90B6-4DFD-3F4D-89A4-C9BFB6894913}">
      <dsp:nvSpPr>
        <dsp:cNvPr id="0" name=""/>
        <dsp:cNvSpPr/>
      </dsp:nvSpPr>
      <dsp:spPr>
        <a:xfrm>
          <a:off x="319145" y="658188"/>
          <a:ext cx="2864964" cy="1819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i="0" kern="1200"/>
            <a:t>Project</a:t>
          </a:r>
          <a:r>
            <a:rPr lang="en-IN" sz="2200" b="0" i="0" kern="1200"/>
            <a:t>: IoT-Based Vehicle Location and Speed Monitoring</a:t>
          </a:r>
          <a:endParaRPr lang="en-US" sz="2200" kern="1200"/>
        </a:p>
      </dsp:txBody>
      <dsp:txXfrm>
        <a:off x="372429" y="711472"/>
        <a:ext cx="2758396" cy="1712684"/>
      </dsp:txXfrm>
    </dsp:sp>
    <dsp:sp modelId="{6A0C4D1C-9D67-2C4A-8248-4CE2843D3E89}">
      <dsp:nvSpPr>
        <dsp:cNvPr id="0" name=""/>
        <dsp:cNvSpPr/>
      </dsp:nvSpPr>
      <dsp:spPr>
        <a:xfrm>
          <a:off x="3502439" y="355775"/>
          <a:ext cx="2864964" cy="1819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FD157-37FD-5D44-964D-FC351AD884EB}">
      <dsp:nvSpPr>
        <dsp:cNvPr id="0" name=""/>
        <dsp:cNvSpPr/>
      </dsp:nvSpPr>
      <dsp:spPr>
        <a:xfrm>
          <a:off x="3820769" y="658188"/>
          <a:ext cx="2864964" cy="1819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i="0" kern="1200"/>
            <a:t>Purpose</a:t>
          </a:r>
          <a:r>
            <a:rPr lang="en-IN" sz="2200" b="0" i="0" kern="1200"/>
            <a:t>: Enhance parental peace of mind through real-time vehicle monitoring.</a:t>
          </a:r>
          <a:endParaRPr lang="en-US" sz="2200" kern="1200"/>
        </a:p>
      </dsp:txBody>
      <dsp:txXfrm>
        <a:off x="3874053" y="711472"/>
        <a:ext cx="2758396" cy="1712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ACA0A-9858-4BCF-BDB4-1BBE2B56EDAE}">
      <dsp:nvSpPr>
        <dsp:cNvPr id="0" name=""/>
        <dsp:cNvSpPr/>
      </dsp:nvSpPr>
      <dsp:spPr>
        <a:xfrm>
          <a:off x="11956" y="975582"/>
          <a:ext cx="882051" cy="8820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B0854-139F-403A-8F01-EAA5DF97DDDF}">
      <dsp:nvSpPr>
        <dsp:cNvPr id="0" name=""/>
        <dsp:cNvSpPr/>
      </dsp:nvSpPr>
      <dsp:spPr>
        <a:xfrm>
          <a:off x="197187" y="1160813"/>
          <a:ext cx="511589" cy="511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998F8-2C5D-4CD6-B2B7-269CE6B8F551}">
      <dsp:nvSpPr>
        <dsp:cNvPr id="0" name=""/>
        <dsp:cNvSpPr/>
      </dsp:nvSpPr>
      <dsp:spPr>
        <a:xfrm>
          <a:off x="1083018" y="975582"/>
          <a:ext cx="2079120" cy="88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/>
            <a:t>Safety Concerns</a:t>
          </a:r>
          <a:r>
            <a:rPr lang="en-IN" sz="1200" b="0" i="0" kern="1200"/>
            <a:t>: Parents worried about young drivers’ safety.</a:t>
          </a:r>
          <a:endParaRPr lang="en-US" sz="1200" kern="1200"/>
        </a:p>
      </dsp:txBody>
      <dsp:txXfrm>
        <a:off x="1083018" y="975582"/>
        <a:ext cx="2079120" cy="882051"/>
      </dsp:txXfrm>
    </dsp:sp>
    <dsp:sp modelId="{6308FDE6-CAD9-4100-93CD-B6673D6C9FB6}">
      <dsp:nvSpPr>
        <dsp:cNvPr id="0" name=""/>
        <dsp:cNvSpPr/>
      </dsp:nvSpPr>
      <dsp:spPr>
        <a:xfrm>
          <a:off x="3524410" y="975582"/>
          <a:ext cx="882051" cy="8820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F81DE-4559-406D-A77C-0C0F27166174}">
      <dsp:nvSpPr>
        <dsp:cNvPr id="0" name=""/>
        <dsp:cNvSpPr/>
      </dsp:nvSpPr>
      <dsp:spPr>
        <a:xfrm>
          <a:off x="3709641" y="1160813"/>
          <a:ext cx="511589" cy="511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055A-0D91-4059-9C3E-763B4CEC3873}">
      <dsp:nvSpPr>
        <dsp:cNvPr id="0" name=""/>
        <dsp:cNvSpPr/>
      </dsp:nvSpPr>
      <dsp:spPr>
        <a:xfrm>
          <a:off x="4595472" y="975582"/>
          <a:ext cx="2079120" cy="88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/>
            <a:t>Real-Time Monitoring</a:t>
          </a:r>
          <a:r>
            <a:rPr lang="en-IN" sz="1200" b="0" i="0" kern="1200"/>
            <a:t>: Need for immediate updates on vehicle location and speed.</a:t>
          </a:r>
          <a:br>
            <a:rPr lang="en-IN" sz="1200" kern="1200"/>
          </a:br>
          <a:endParaRPr lang="en-US" sz="1200" kern="1200"/>
        </a:p>
      </dsp:txBody>
      <dsp:txXfrm>
        <a:off x="4595472" y="975582"/>
        <a:ext cx="2079120" cy="8820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20633-EAD8-4A6E-A0CA-8D2186135820}">
      <dsp:nvSpPr>
        <dsp:cNvPr id="0" name=""/>
        <dsp:cNvSpPr/>
      </dsp:nvSpPr>
      <dsp:spPr>
        <a:xfrm>
          <a:off x="0" y="199"/>
          <a:ext cx="8229599" cy="4659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1A73E-00A6-4114-B004-4F1D31E733FB}">
      <dsp:nvSpPr>
        <dsp:cNvPr id="0" name=""/>
        <dsp:cNvSpPr/>
      </dsp:nvSpPr>
      <dsp:spPr>
        <a:xfrm>
          <a:off x="140949" y="105037"/>
          <a:ext cx="256271" cy="2562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875CD-CF53-43F2-8441-778088828E4D}">
      <dsp:nvSpPr>
        <dsp:cNvPr id="0" name=""/>
        <dsp:cNvSpPr/>
      </dsp:nvSpPr>
      <dsp:spPr>
        <a:xfrm>
          <a:off x="538169" y="199"/>
          <a:ext cx="7691429" cy="46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13" tIns="49313" rIns="49313" bIns="49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Existing Apps</a:t>
          </a:r>
          <a:r>
            <a:rPr lang="en-IN" sz="1900" b="0" i="0" kern="1200"/>
            <a:t>: Basic tracking but no real-time speed alerts.</a:t>
          </a:r>
          <a:endParaRPr lang="en-US" sz="1900" kern="1200"/>
        </a:p>
      </dsp:txBody>
      <dsp:txXfrm>
        <a:off x="538169" y="199"/>
        <a:ext cx="7691429" cy="465947"/>
      </dsp:txXfrm>
    </dsp:sp>
    <dsp:sp modelId="{B66C500B-3E2D-412A-9219-1EB2E0C8A71E}">
      <dsp:nvSpPr>
        <dsp:cNvPr id="0" name=""/>
        <dsp:cNvSpPr/>
      </dsp:nvSpPr>
      <dsp:spPr>
        <a:xfrm>
          <a:off x="0" y="582634"/>
          <a:ext cx="8229599" cy="4659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6488-A8BB-4141-BDC8-11816AE8A541}">
      <dsp:nvSpPr>
        <dsp:cNvPr id="0" name=""/>
        <dsp:cNvSpPr/>
      </dsp:nvSpPr>
      <dsp:spPr>
        <a:xfrm>
          <a:off x="140949" y="687472"/>
          <a:ext cx="256271" cy="2562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0E6CE-B64D-4D27-A0F2-B9C9D9040D85}">
      <dsp:nvSpPr>
        <dsp:cNvPr id="0" name=""/>
        <dsp:cNvSpPr/>
      </dsp:nvSpPr>
      <dsp:spPr>
        <a:xfrm>
          <a:off x="538169" y="582634"/>
          <a:ext cx="7691429" cy="46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13" tIns="49313" rIns="49313" bIns="49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Telematics Devices</a:t>
          </a:r>
          <a:r>
            <a:rPr lang="en-IN" sz="1900" b="0" i="0" kern="1200"/>
            <a:t>: Detailed data but not directly to parents.</a:t>
          </a:r>
          <a:endParaRPr lang="en-US" sz="1900" kern="1200"/>
        </a:p>
      </dsp:txBody>
      <dsp:txXfrm>
        <a:off x="538169" y="582634"/>
        <a:ext cx="7691429" cy="465947"/>
      </dsp:txXfrm>
    </dsp:sp>
    <dsp:sp modelId="{98A9ED46-D1D1-4D76-B0C4-CC4F529D5D45}">
      <dsp:nvSpPr>
        <dsp:cNvPr id="0" name=""/>
        <dsp:cNvSpPr/>
      </dsp:nvSpPr>
      <dsp:spPr>
        <a:xfrm>
          <a:off x="0" y="1165068"/>
          <a:ext cx="8229599" cy="4659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338DA-5055-4CBA-9239-9BA4E1F92172}">
      <dsp:nvSpPr>
        <dsp:cNvPr id="0" name=""/>
        <dsp:cNvSpPr/>
      </dsp:nvSpPr>
      <dsp:spPr>
        <a:xfrm>
          <a:off x="140949" y="1269907"/>
          <a:ext cx="256271" cy="2562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75101-428A-4597-90ED-0A3A8991AD60}">
      <dsp:nvSpPr>
        <dsp:cNvPr id="0" name=""/>
        <dsp:cNvSpPr/>
      </dsp:nvSpPr>
      <dsp:spPr>
        <a:xfrm>
          <a:off x="538169" y="1165068"/>
          <a:ext cx="7691429" cy="46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13" tIns="49313" rIns="49313" bIns="4931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i="0" kern="1200"/>
            <a:t>IoT Devices</a:t>
          </a:r>
          <a:r>
            <a:rPr lang="en-IN" sz="1900" b="0" i="0" kern="1200"/>
            <a:t>: Require vehicle modifications.</a:t>
          </a:r>
          <a:endParaRPr lang="en-US" sz="1900" kern="1200"/>
        </a:p>
      </dsp:txBody>
      <dsp:txXfrm>
        <a:off x="538169" y="1165068"/>
        <a:ext cx="7691429" cy="4659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EF199-E1CA-D748-BEC1-F0C5A4C2D623}">
      <dsp:nvSpPr>
        <dsp:cNvPr id="0" name=""/>
        <dsp:cNvSpPr/>
      </dsp:nvSpPr>
      <dsp:spPr>
        <a:xfrm>
          <a:off x="0" y="244448"/>
          <a:ext cx="6686550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F99C9-8992-1646-B7A3-9529DD325D69}">
      <dsp:nvSpPr>
        <dsp:cNvPr id="0" name=""/>
        <dsp:cNvSpPr/>
      </dsp:nvSpPr>
      <dsp:spPr>
        <a:xfrm>
          <a:off x="334327" y="8288"/>
          <a:ext cx="46805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15" tIns="0" rIns="1769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Network and hardware reliability, </a:t>
          </a:r>
          <a:endParaRPr lang="en-US" sz="1600" kern="1200"/>
        </a:p>
      </dsp:txBody>
      <dsp:txXfrm>
        <a:off x="357384" y="31345"/>
        <a:ext cx="4634471" cy="426206"/>
      </dsp:txXfrm>
    </dsp:sp>
    <dsp:sp modelId="{D88751CD-3D87-4548-9B25-9DF6EDBE36B2}">
      <dsp:nvSpPr>
        <dsp:cNvPr id="0" name=""/>
        <dsp:cNvSpPr/>
      </dsp:nvSpPr>
      <dsp:spPr>
        <a:xfrm>
          <a:off x="0" y="970208"/>
          <a:ext cx="6686550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AFB42-B4D1-5549-BDDA-6E2BCEB1BFEF}">
      <dsp:nvSpPr>
        <dsp:cNvPr id="0" name=""/>
        <dsp:cNvSpPr/>
      </dsp:nvSpPr>
      <dsp:spPr>
        <a:xfrm>
          <a:off x="334327" y="734048"/>
          <a:ext cx="46805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15" tIns="0" rIns="1769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</a:t>
          </a:r>
          <a:r>
            <a:rPr lang="en-IN" sz="1600" b="0" i="0" kern="1200"/>
            <a:t>rivacy issues, </a:t>
          </a:r>
          <a:endParaRPr lang="en-US" sz="1600" kern="1200"/>
        </a:p>
      </dsp:txBody>
      <dsp:txXfrm>
        <a:off x="357384" y="757105"/>
        <a:ext cx="4634471" cy="426206"/>
      </dsp:txXfrm>
    </dsp:sp>
    <dsp:sp modelId="{040BFD7B-F1BB-2B4E-A365-801444AD0B89}">
      <dsp:nvSpPr>
        <dsp:cNvPr id="0" name=""/>
        <dsp:cNvSpPr/>
      </dsp:nvSpPr>
      <dsp:spPr>
        <a:xfrm>
          <a:off x="0" y="1695968"/>
          <a:ext cx="6686550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FEE23-D91C-AF4F-B7F6-490F374A454B}">
      <dsp:nvSpPr>
        <dsp:cNvPr id="0" name=""/>
        <dsp:cNvSpPr/>
      </dsp:nvSpPr>
      <dsp:spPr>
        <a:xfrm>
          <a:off x="334327" y="1459808"/>
          <a:ext cx="46805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15" tIns="0" rIns="1769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</a:t>
          </a:r>
          <a:r>
            <a:rPr lang="en-IN" sz="1600" b="0" i="0" kern="1200"/>
            <a:t>ost, </a:t>
          </a:r>
          <a:endParaRPr lang="en-US" sz="1600" kern="1200"/>
        </a:p>
      </dsp:txBody>
      <dsp:txXfrm>
        <a:off x="357384" y="1482865"/>
        <a:ext cx="4634471" cy="426206"/>
      </dsp:txXfrm>
    </dsp:sp>
    <dsp:sp modelId="{349094A1-3A9C-7347-9EA4-A7E7E9D9F30B}">
      <dsp:nvSpPr>
        <dsp:cNvPr id="0" name=""/>
        <dsp:cNvSpPr/>
      </dsp:nvSpPr>
      <dsp:spPr>
        <a:xfrm>
          <a:off x="0" y="2421728"/>
          <a:ext cx="6686550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8BCE3-77A7-E943-9052-50ECFF7DB27D}">
      <dsp:nvSpPr>
        <dsp:cNvPr id="0" name=""/>
        <dsp:cNvSpPr/>
      </dsp:nvSpPr>
      <dsp:spPr>
        <a:xfrm>
          <a:off x="334327" y="2185568"/>
          <a:ext cx="4680585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15" tIns="0" rIns="1769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</a:t>
          </a:r>
          <a:r>
            <a:rPr lang="en-IN" sz="1600" b="0" i="0" kern="1200"/>
            <a:t>ccessibility constraints.</a:t>
          </a:r>
          <a:endParaRPr lang="en-US" sz="1600" kern="1200"/>
        </a:p>
      </dsp:txBody>
      <dsp:txXfrm>
        <a:off x="357384" y="2208625"/>
        <a:ext cx="4634471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91E19-D7C0-4D9C-BA89-070F5893ED31}">
      <dsp:nvSpPr>
        <dsp:cNvPr id="0" name=""/>
        <dsp:cNvSpPr/>
      </dsp:nvSpPr>
      <dsp:spPr>
        <a:xfrm>
          <a:off x="0" y="1728"/>
          <a:ext cx="6686550" cy="808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CDC13-1586-4AB4-98B9-6FDF2FE6DD17}">
      <dsp:nvSpPr>
        <dsp:cNvPr id="0" name=""/>
        <dsp:cNvSpPr/>
      </dsp:nvSpPr>
      <dsp:spPr>
        <a:xfrm>
          <a:off x="244572" y="183642"/>
          <a:ext cx="444676" cy="444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0C8A6-E6E3-4594-895F-F4E2C511FE5E}">
      <dsp:nvSpPr>
        <dsp:cNvPr id="0" name=""/>
        <dsp:cNvSpPr/>
      </dsp:nvSpPr>
      <dsp:spPr>
        <a:xfrm>
          <a:off x="933820" y="1728"/>
          <a:ext cx="5751816" cy="808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67" tIns="85567" rIns="85567" bIns="855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Hardware Integration</a:t>
          </a:r>
          <a:r>
            <a:rPr lang="en-IN" sz="2000" b="0" i="0" kern="1200"/>
            <a:t>: ESP32 DEVKIT, MPU6050 sensor, NEO 6M GPS module.</a:t>
          </a:r>
          <a:endParaRPr lang="en-US" sz="2000" kern="1200"/>
        </a:p>
      </dsp:txBody>
      <dsp:txXfrm>
        <a:off x="933820" y="1728"/>
        <a:ext cx="5751816" cy="808502"/>
      </dsp:txXfrm>
    </dsp:sp>
    <dsp:sp modelId="{FCEE86F6-3CF9-4F96-B093-8D736E5E60E0}">
      <dsp:nvSpPr>
        <dsp:cNvPr id="0" name=""/>
        <dsp:cNvSpPr/>
      </dsp:nvSpPr>
      <dsp:spPr>
        <a:xfrm>
          <a:off x="0" y="1012357"/>
          <a:ext cx="6686550" cy="808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BA0E-8073-4569-8CA7-38C98400FE96}">
      <dsp:nvSpPr>
        <dsp:cNvPr id="0" name=""/>
        <dsp:cNvSpPr/>
      </dsp:nvSpPr>
      <dsp:spPr>
        <a:xfrm>
          <a:off x="244572" y="1194270"/>
          <a:ext cx="444676" cy="444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A2E63-492D-4369-8298-7B80DF5FDFD3}">
      <dsp:nvSpPr>
        <dsp:cNvPr id="0" name=""/>
        <dsp:cNvSpPr/>
      </dsp:nvSpPr>
      <dsp:spPr>
        <a:xfrm>
          <a:off x="933820" y="1012357"/>
          <a:ext cx="3008947" cy="808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67" tIns="85567" rIns="85567" bIns="855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Software Development</a:t>
          </a:r>
          <a:r>
            <a:rPr lang="en-IN" sz="2000" b="0" i="0" kern="1200"/>
            <a:t>:</a:t>
          </a:r>
          <a:endParaRPr lang="en-US" sz="2000" kern="1200"/>
        </a:p>
      </dsp:txBody>
      <dsp:txXfrm>
        <a:off x="933820" y="1012357"/>
        <a:ext cx="3008947" cy="808502"/>
      </dsp:txXfrm>
    </dsp:sp>
    <dsp:sp modelId="{CD20242F-C640-4FAB-9844-B1393EA216AC}">
      <dsp:nvSpPr>
        <dsp:cNvPr id="0" name=""/>
        <dsp:cNvSpPr/>
      </dsp:nvSpPr>
      <dsp:spPr>
        <a:xfrm>
          <a:off x="3942768" y="1012357"/>
          <a:ext cx="2742869" cy="808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67" tIns="85567" rIns="85567" bIns="8556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Blynk platform for user interface.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Arduino IDE for programming ESP32.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Custom firmware for data processing and communication.</a:t>
          </a:r>
          <a:endParaRPr lang="en-US" sz="1100" kern="1200"/>
        </a:p>
      </dsp:txBody>
      <dsp:txXfrm>
        <a:off x="3942768" y="1012357"/>
        <a:ext cx="2742869" cy="808502"/>
      </dsp:txXfrm>
    </dsp:sp>
    <dsp:sp modelId="{BD767164-801B-40FF-9E14-0CD56BA83E68}">
      <dsp:nvSpPr>
        <dsp:cNvPr id="0" name=""/>
        <dsp:cNvSpPr/>
      </dsp:nvSpPr>
      <dsp:spPr>
        <a:xfrm>
          <a:off x="0" y="2022985"/>
          <a:ext cx="6686550" cy="8085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BAB34-04A8-4D5D-B1F5-5D6C93C6554E}">
      <dsp:nvSpPr>
        <dsp:cNvPr id="0" name=""/>
        <dsp:cNvSpPr/>
      </dsp:nvSpPr>
      <dsp:spPr>
        <a:xfrm>
          <a:off x="244572" y="2204898"/>
          <a:ext cx="444676" cy="444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FA00E-1681-4087-9B8B-13411BAD29FC}">
      <dsp:nvSpPr>
        <dsp:cNvPr id="0" name=""/>
        <dsp:cNvSpPr/>
      </dsp:nvSpPr>
      <dsp:spPr>
        <a:xfrm>
          <a:off x="933820" y="2022985"/>
          <a:ext cx="3008947" cy="808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67" tIns="85567" rIns="85567" bIns="8556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/>
            <a:t>System Setup</a:t>
          </a:r>
          <a:r>
            <a:rPr lang="en-IN" sz="2000" b="0" i="0" kern="1200"/>
            <a:t>:</a:t>
          </a:r>
          <a:endParaRPr lang="en-US" sz="2000" kern="1200"/>
        </a:p>
      </dsp:txBody>
      <dsp:txXfrm>
        <a:off x="933820" y="2022985"/>
        <a:ext cx="3008947" cy="808502"/>
      </dsp:txXfrm>
    </dsp:sp>
    <dsp:sp modelId="{C2789E10-913F-4602-8EF3-512C51E72A05}">
      <dsp:nvSpPr>
        <dsp:cNvPr id="0" name=""/>
        <dsp:cNvSpPr/>
      </dsp:nvSpPr>
      <dsp:spPr>
        <a:xfrm>
          <a:off x="3942768" y="2022985"/>
          <a:ext cx="2742869" cy="808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67" tIns="85567" rIns="85567" bIns="8556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Establishing Wi-Fi connectivity and sensor integration.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/>
            <a:t>Real-time data communication setup through Blynk platform.</a:t>
          </a:r>
          <a:endParaRPr lang="en-US" sz="1100" kern="1200"/>
        </a:p>
      </dsp:txBody>
      <dsp:txXfrm>
        <a:off x="3942768" y="2022985"/>
        <a:ext cx="2742869" cy="808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87610-8FF6-45BC-9647-B7B11AD9C37E}">
      <dsp:nvSpPr>
        <dsp:cNvPr id="0" name=""/>
        <dsp:cNvSpPr/>
      </dsp:nvSpPr>
      <dsp:spPr>
        <a:xfrm>
          <a:off x="0" y="1175"/>
          <a:ext cx="6686550" cy="59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BE5A6-D889-4507-8145-34281D609846}">
      <dsp:nvSpPr>
        <dsp:cNvPr id="0" name=""/>
        <dsp:cNvSpPr/>
      </dsp:nvSpPr>
      <dsp:spPr>
        <a:xfrm>
          <a:off x="180281" y="135269"/>
          <a:ext cx="327784" cy="327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EA86D-1CEE-4596-A1A9-93C9453D9D78}">
      <dsp:nvSpPr>
        <dsp:cNvPr id="0" name=""/>
        <dsp:cNvSpPr/>
      </dsp:nvSpPr>
      <dsp:spPr>
        <a:xfrm>
          <a:off x="688347" y="1175"/>
          <a:ext cx="5998202" cy="59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4" tIns="63074" rIns="63074" bIns="630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Effective Monitoring</a:t>
          </a:r>
          <a:r>
            <a:rPr lang="en-IN" sz="1500" b="0" i="0" kern="1200"/>
            <a:t>: Real-time updates on vehicle speed and location.</a:t>
          </a:r>
          <a:endParaRPr lang="en-US" sz="1500" kern="1200"/>
        </a:p>
      </dsp:txBody>
      <dsp:txXfrm>
        <a:off x="688347" y="1175"/>
        <a:ext cx="5998202" cy="595971"/>
      </dsp:txXfrm>
    </dsp:sp>
    <dsp:sp modelId="{A4D86858-18C7-47CA-9B06-17569A8FF098}">
      <dsp:nvSpPr>
        <dsp:cNvPr id="0" name=""/>
        <dsp:cNvSpPr/>
      </dsp:nvSpPr>
      <dsp:spPr>
        <a:xfrm>
          <a:off x="0" y="746140"/>
          <a:ext cx="6686550" cy="59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ABCBF-28F9-4DBE-9ACE-4A58BA676A7D}">
      <dsp:nvSpPr>
        <dsp:cNvPr id="0" name=""/>
        <dsp:cNvSpPr/>
      </dsp:nvSpPr>
      <dsp:spPr>
        <a:xfrm>
          <a:off x="180281" y="880234"/>
          <a:ext cx="327784" cy="327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69481-ADEF-40D4-A005-2B435AA423DC}">
      <dsp:nvSpPr>
        <dsp:cNvPr id="0" name=""/>
        <dsp:cNvSpPr/>
      </dsp:nvSpPr>
      <dsp:spPr>
        <a:xfrm>
          <a:off x="688347" y="746140"/>
          <a:ext cx="5998202" cy="59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4" tIns="63074" rIns="63074" bIns="630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Privacy Considerations</a:t>
          </a:r>
          <a:r>
            <a:rPr lang="en-IN" sz="1500" b="0" i="0" kern="1200"/>
            <a:t>: Independent of vehicle diagnostics, enhancing privacy.</a:t>
          </a:r>
          <a:endParaRPr lang="en-US" sz="1500" kern="1200"/>
        </a:p>
      </dsp:txBody>
      <dsp:txXfrm>
        <a:off x="688347" y="746140"/>
        <a:ext cx="5998202" cy="595971"/>
      </dsp:txXfrm>
    </dsp:sp>
    <dsp:sp modelId="{22E31DCE-10CD-4302-9746-CBC67F7C5F9E}">
      <dsp:nvSpPr>
        <dsp:cNvPr id="0" name=""/>
        <dsp:cNvSpPr/>
      </dsp:nvSpPr>
      <dsp:spPr>
        <a:xfrm>
          <a:off x="0" y="1491104"/>
          <a:ext cx="6686550" cy="59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EDDCA-A193-4C9D-9139-7E56B25411AE}">
      <dsp:nvSpPr>
        <dsp:cNvPr id="0" name=""/>
        <dsp:cNvSpPr/>
      </dsp:nvSpPr>
      <dsp:spPr>
        <a:xfrm>
          <a:off x="180281" y="1625198"/>
          <a:ext cx="327784" cy="327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3802F-C610-407F-9EEC-9BE7A33D29EE}">
      <dsp:nvSpPr>
        <dsp:cNvPr id="0" name=""/>
        <dsp:cNvSpPr/>
      </dsp:nvSpPr>
      <dsp:spPr>
        <a:xfrm>
          <a:off x="688347" y="1491104"/>
          <a:ext cx="5998202" cy="59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4" tIns="63074" rIns="63074" bIns="630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Enhanced Safety</a:t>
          </a:r>
          <a:r>
            <a:rPr lang="en-IN" sz="1500" b="0" i="0" kern="1200"/>
            <a:t>: Promotes safer driving habits among young drivers.</a:t>
          </a:r>
          <a:endParaRPr lang="en-US" sz="1500" kern="1200"/>
        </a:p>
      </dsp:txBody>
      <dsp:txXfrm>
        <a:off x="688347" y="1491104"/>
        <a:ext cx="5998202" cy="595971"/>
      </dsp:txXfrm>
    </dsp:sp>
    <dsp:sp modelId="{E96328A7-B323-4D91-BBC6-0BC19396CBDB}">
      <dsp:nvSpPr>
        <dsp:cNvPr id="0" name=""/>
        <dsp:cNvSpPr/>
      </dsp:nvSpPr>
      <dsp:spPr>
        <a:xfrm>
          <a:off x="0" y="2236069"/>
          <a:ext cx="6686550" cy="59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0480E-A04D-44BD-86D9-22BA4FBD8A20}">
      <dsp:nvSpPr>
        <dsp:cNvPr id="0" name=""/>
        <dsp:cNvSpPr/>
      </dsp:nvSpPr>
      <dsp:spPr>
        <a:xfrm>
          <a:off x="180281" y="2370163"/>
          <a:ext cx="327784" cy="327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E754-4EE1-4E78-8781-96E80491383F}">
      <dsp:nvSpPr>
        <dsp:cNvPr id="0" name=""/>
        <dsp:cNvSpPr/>
      </dsp:nvSpPr>
      <dsp:spPr>
        <a:xfrm>
          <a:off x="688347" y="2236069"/>
          <a:ext cx="5998202" cy="59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4" tIns="63074" rIns="63074" bIns="630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Proven Reliability</a:t>
          </a:r>
          <a:r>
            <a:rPr lang="en-IN" sz="1500" b="0" i="0" kern="1200"/>
            <a:t>: System tested for accuracy and responsiveness.</a:t>
          </a:r>
          <a:endParaRPr lang="en-US" sz="1500" kern="1200"/>
        </a:p>
      </dsp:txBody>
      <dsp:txXfrm>
        <a:off x="688347" y="2236069"/>
        <a:ext cx="5998202" cy="595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81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843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021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77908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453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68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6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8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4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9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09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09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1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46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B7961235-F42C-4C83-B51B-7416382FB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89"/>
            <a:ext cx="9144000" cy="51405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54A09A1-AE33-4C84-B62F-DC061FD56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583431" cy="51435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405209" y="725562"/>
            <a:ext cx="3960345" cy="295743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000" b="1" dirty="0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PRESENTATION</a:t>
            </a:r>
          </a:p>
        </p:txBody>
      </p:sp>
      <p:sp>
        <p:nvSpPr>
          <p:cNvPr id="108" name="Freeform 27">
            <a:extLst>
              <a:ext uri="{FF2B5EF4-FFF2-40B4-BE49-F238E27FC236}">
                <a16:creationId xmlns:a16="http://schemas.microsoft.com/office/drawing/2014/main" id="{D62F2749-B982-4ADE-B1EF-67900258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774755"/>
            <a:ext cx="5160904" cy="642785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405209" y="3892050"/>
            <a:ext cx="3960345" cy="40819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fontScale="925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1800" b="1" dirty="0">
                <a:solidFill>
                  <a:srgbClr val="FE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PROJECT-2B PRESENTATION </a:t>
            </a:r>
            <a:endParaRPr lang="en-US" sz="1800" dirty="0">
              <a:solidFill>
                <a:srgbClr val="FEFFFF"/>
              </a:solidFill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lang="en-US" sz="1200" dirty="0">
              <a:solidFill>
                <a:srgbClr val="FEFFFF"/>
              </a:solidFill>
            </a:endParaRPr>
          </a:p>
        </p:txBody>
      </p:sp>
      <p:pic>
        <p:nvPicPr>
          <p:cNvPr id="98" name="Google Shape;98;p15" descr="A blue and purple text&#10;&#10;Description automatically generated"/>
          <p:cNvPicPr preferRelativeResize="0"/>
          <p:nvPr/>
        </p:nvPicPr>
        <p:blipFill rotWithShape="1">
          <a:blip r:embed="rId3"/>
          <a:srcRect r="16701"/>
          <a:stretch/>
        </p:blipFill>
        <p:spPr>
          <a:xfrm>
            <a:off x="4901609" y="988828"/>
            <a:ext cx="4040371" cy="829339"/>
          </a:xfrm>
          <a:prstGeom prst="rect">
            <a:avLst/>
          </a:prstGeom>
          <a:noFill/>
        </p:spPr>
      </p:pic>
      <p:pic>
        <p:nvPicPr>
          <p:cNvPr id="99" name="Google Shape;99;p15" descr="Event form - Register | Mumbai University"/>
          <p:cNvPicPr preferRelativeResize="0"/>
          <p:nvPr/>
        </p:nvPicPr>
        <p:blipFill rotWithShape="1">
          <a:blip r:embed="rId4"/>
          <a:stretch/>
        </p:blipFill>
        <p:spPr>
          <a:xfrm>
            <a:off x="6052047" y="2631216"/>
            <a:ext cx="1623334" cy="1798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CHALLENGES IN EXISTING METHODOLOGY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3" name="Google Shape;160;p24">
            <a:extLst>
              <a:ext uri="{FF2B5EF4-FFF2-40B4-BE49-F238E27FC236}">
                <a16:creationId xmlns:a16="http://schemas.microsoft.com/office/drawing/2014/main" id="{D00A2804-5797-A9DD-CF56-5A248012B0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1909" y="1600200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1" name="Google Shape;161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PROPOSED 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Components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 ESP32 WROOM DEVKIT, MPU6050 sensor, NEO 6M GPS.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Privacy-Focused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 No reliance on vehicle's diagnostic ports.</a:t>
            </a:r>
          </a:p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HARDWARE AND SOFTWARE REQUIREMENTS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Hardware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</a:p>
          <a:p>
            <a:pPr marL="628650" indent="-514350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ESP32 DEVKIT, </a:t>
            </a:r>
          </a:p>
          <a:p>
            <a:pPr marL="628650" indent="-514350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MPU6050, </a:t>
            </a:r>
          </a:p>
          <a:p>
            <a:pPr marL="628650" indent="-514350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NEO 6M GPS.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Software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 </a:t>
            </a:r>
          </a:p>
          <a:p>
            <a:pPr marL="628650" indent="-514350" algn="l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Blynk platform, </a:t>
            </a:r>
          </a:p>
          <a:p>
            <a:pPr marL="628650" indent="-514350" algn="l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Arduino IDE, </a:t>
            </a:r>
          </a:p>
          <a:p>
            <a:pPr marL="628650" indent="-514350" algn="l">
              <a:buFont typeface="+mj-lt"/>
              <a:buAutoNum type="arabicPeriod"/>
            </a:pPr>
            <a:r>
              <a:rPr lang="en-IN" sz="1700" b="0" i="0" dirty="0">
                <a:solidFill>
                  <a:schemeClr val="tx1"/>
                </a:solidFill>
                <a:effectLst/>
                <a:latin typeface="Söhne"/>
              </a:rPr>
              <a:t>custom ESP32 firmware.</a:t>
            </a: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IMPLEMENTATION</a:t>
            </a:r>
            <a:endParaRPr/>
          </a:p>
        </p:txBody>
      </p:sp>
      <p:graphicFrame>
        <p:nvGraphicFramePr>
          <p:cNvPr id="206" name="Google Shape;203;p30">
            <a:extLst>
              <a:ext uri="{FF2B5EF4-FFF2-40B4-BE49-F238E27FC236}">
                <a16:creationId xmlns:a16="http://schemas.microsoft.com/office/drawing/2014/main" id="{BBF873DD-2D83-95C2-D923-6B2217A38B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1909" y="1600200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4" name="Google Shape;20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2B66-CEF6-28BB-FA6D-71D8A1E5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74" y="468082"/>
            <a:ext cx="7363185" cy="96066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BB5D0-385F-745A-B8A9-596AF7EDE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6" t="24585" r="20007" b="33900"/>
          <a:stretch/>
        </p:blipFill>
        <p:spPr bwMode="auto">
          <a:xfrm>
            <a:off x="457200" y="1335819"/>
            <a:ext cx="3559797" cy="1490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68416-C923-871C-534E-A8C869D0E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8" t="6598" r="6242" b="7510"/>
          <a:stretch/>
        </p:blipFill>
        <p:spPr bwMode="auto">
          <a:xfrm rot="16200000">
            <a:off x="1459150" y="2096312"/>
            <a:ext cx="1555900" cy="3559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ACB55-9101-F519-D213-0892F9EC7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79" y="1499970"/>
            <a:ext cx="4405367" cy="29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Component Testing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Accuracy verification for MPU6050's sensitivity and gyroscopic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GPS module tested for location precision.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System Integration Testing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Combined testing of all components in the ESP32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Evaluation under controlled and real-world driving scenarios.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Outcome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High reliability in event detection (e.g., sudden stops, sharp turns).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Successful real-time notification delivery to the Blynk platform.</a:t>
            </a:r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3C1A-6921-541B-1378-B050B2C5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25" name="Picture 1" descr="page20image33490976">
            <a:extLst>
              <a:ext uri="{FF2B5EF4-FFF2-40B4-BE49-F238E27FC236}">
                <a16:creationId xmlns:a16="http://schemas.microsoft.com/office/drawing/2014/main" id="{52357FE6-2FD0-5A53-D141-07476512A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" y="1075755"/>
            <a:ext cx="1918720" cy="3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0image33496384">
            <a:extLst>
              <a:ext uri="{FF2B5EF4-FFF2-40B4-BE49-F238E27FC236}">
                <a16:creationId xmlns:a16="http://schemas.microsoft.com/office/drawing/2014/main" id="{041FD802-E5DA-EEAA-DEDA-9DF2744A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54" y="1075756"/>
            <a:ext cx="1868557" cy="3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20image33494304">
            <a:extLst>
              <a:ext uri="{FF2B5EF4-FFF2-40B4-BE49-F238E27FC236}">
                <a16:creationId xmlns:a16="http://schemas.microsoft.com/office/drawing/2014/main" id="{BA2AD5F5-C66A-3043-B5E7-01F10EB6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8" y="1063625"/>
            <a:ext cx="1868557" cy="32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0image33492848">
            <a:extLst>
              <a:ext uri="{FF2B5EF4-FFF2-40B4-BE49-F238E27FC236}">
                <a16:creationId xmlns:a16="http://schemas.microsoft.com/office/drawing/2014/main" id="{97880F6D-0EB3-F6B2-00BD-0FD19C78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74" y="1063625"/>
            <a:ext cx="1812988" cy="32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48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1" name="Google Shape;218;p32">
            <a:extLst>
              <a:ext uri="{FF2B5EF4-FFF2-40B4-BE49-F238E27FC236}">
                <a16:creationId xmlns:a16="http://schemas.microsoft.com/office/drawing/2014/main" id="{DCC514BD-751C-7EC7-C3A2-972F8CDB99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1909" y="1600200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9" name="Google Shape;219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chemeClr val="tx1"/>
                </a:solidFill>
                <a:effectLst/>
                <a:latin typeface="Söhne"/>
              </a:rPr>
              <a:t>Machine Learning</a:t>
            </a: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: Integrate algorithms to predict hazardous behaviours.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chemeClr val="tx1"/>
                </a:solidFill>
                <a:effectLst/>
                <a:latin typeface="Söhne"/>
              </a:rPr>
              <a:t>Sensor Expansion</a:t>
            </a: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: Incorporate additional sensors for comprehensive diagnostics.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chemeClr val="tx1"/>
                </a:solidFill>
                <a:effectLst/>
                <a:latin typeface="Söhne"/>
              </a:rPr>
              <a:t>Smart City Integration</a:t>
            </a: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: Interface with smart infrastructure for broader safety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chemeClr val="tx1"/>
                </a:solidFill>
                <a:effectLst/>
                <a:latin typeface="Söhne"/>
              </a:rPr>
              <a:t>Commercial Potential</a:t>
            </a: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: Explore scalability and cost-reduction for wider adoption.</a:t>
            </a: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Aishwarya S.R, Ashish Rai,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Charitha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Prasanth M.A, and Savitha S.C, "An IoT-based vehicle accident prevention and tracking system for night drivers," proc. IEEE, vol.3, no.4, pp. 2320-9798, 2015.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Sadhana B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Shabrin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Bhagyashree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Jagadish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Nikharge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Maithri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M Poojary, and T Pooja, "Smart helmet-intelligent safety for motorcyclist using raspberry pi and open CV,"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proc.IEEE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vol.03, no.03, pp. 2395-0056, 2016.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Jagdish A. Patel,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Aringale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Shubhangi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Shweta Joshi, Aarti Pawar, and Namrata Bari, "Raspberry Pi-based smart home," Proc. IEEE, vol.6, no.3, pp. 2321-3361, 2016.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Dr.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Pankaj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Tomar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Preeti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Mehta, "An Efficient Management System based on Face Recognition using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Matlab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and Raspberry Pi 2," Proc-IEEE, vol.3, no.5, pp. 239, 2016.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T.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Anitha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and T.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Söhne"/>
              </a:rPr>
              <a:t>Uppalaigh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, "Android based home automation using Raspberry pi," Proc-IEEE, vol.04, no.01, pp. 2351-8665, 2016.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idx="1"/>
          </p:nvPr>
        </p:nvSpPr>
        <p:spPr>
          <a:xfrm>
            <a:off x="457200" y="555526"/>
            <a:ext cx="8229600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TE-COMP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 dirty="0">
                <a:latin typeface="Times New Roman"/>
                <a:ea typeface="Times New Roman"/>
                <a:cs typeface="Times New Roman"/>
                <a:sym typeface="Times New Roman"/>
              </a:rPr>
              <a:t>SEM-VI(2023-2024)</a:t>
            </a:r>
            <a:endParaRPr sz="7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57200" y="19548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IoT-Based Vehicle Location and Speed Monitoring for Parental Peace of Mind</a:t>
            </a:r>
            <a:r>
              <a:rPr lang="en-IN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idx="1"/>
          </p:nvPr>
        </p:nvSpPr>
        <p:spPr>
          <a:xfrm>
            <a:off x="457200" y="1052736"/>
            <a:ext cx="8229600" cy="3690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Mariyum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Siddique | 62 | 211P023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2)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Aimaan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Khan | 14 | 211P039</a:t>
            </a:r>
            <a:endParaRPr sz="2000" dirty="0"/>
          </a:p>
          <a:p>
            <a:pPr marL="0" indent="0">
              <a:spcBef>
                <a:spcPts val="640"/>
              </a:spcBef>
              <a:buSzPts val="32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3)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Pranali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Thorat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| 33 | 211P064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Name of the Guide: Prof Manila Gupta</a:t>
            </a:r>
            <a:endParaRPr sz="2000"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1220724" y="468081"/>
            <a:ext cx="1865376" cy="42112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lang="en-US" sz="2400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/>
          <a:stretch/>
        </p:blipFill>
        <p:spPr>
          <a:xfrm>
            <a:off x="3530870" y="3550214"/>
            <a:ext cx="5158216" cy="799522"/>
          </a:xfrm>
          <a:prstGeom prst="rect">
            <a:avLst/>
          </a:prstGeom>
          <a:noFill/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07FD2C-C511-9FA6-1DBC-4B9294790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3545"/>
              </p:ext>
            </p:extLst>
          </p:nvPr>
        </p:nvGraphicFramePr>
        <p:xfrm>
          <a:off x="3525012" y="468082"/>
          <a:ext cx="5103447" cy="2613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8" name="Google Shape;125;p19">
            <a:extLst>
              <a:ext uri="{FF2B5EF4-FFF2-40B4-BE49-F238E27FC236}">
                <a16:creationId xmlns:a16="http://schemas.microsoft.com/office/drawing/2014/main" id="{1C035B3D-3115-1EFD-59B6-B10D1EBA24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1909" y="1600200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6" name="Google Shape;126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NEED /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5" name="Google Shape;132;p20">
            <a:extLst>
              <a:ext uri="{FF2B5EF4-FFF2-40B4-BE49-F238E27FC236}">
                <a16:creationId xmlns:a16="http://schemas.microsoft.com/office/drawing/2014/main" id="{CBD1DE14-38E0-070B-90A1-6BA1B76C1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255775"/>
              </p:ext>
            </p:extLst>
          </p:nvPr>
        </p:nvGraphicFramePr>
        <p:xfrm>
          <a:off x="1941909" y="1323754"/>
          <a:ext cx="6686550" cy="283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3" name="Google Shape;133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139700">
              <a:spcBef>
                <a:spcPts val="0"/>
              </a:spcBef>
              <a:buSzPts val="3200"/>
              <a:buNone/>
            </a:pP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The problem addressed is the lack of real-time and reliable vehicular monitoring systems that ensure young drivers' safety without compromising privacy or requiring extensive vehicle modification.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TextBox 1">
            <a:extLst>
              <a:ext uri="{FF2B5EF4-FFF2-40B4-BE49-F238E27FC236}">
                <a16:creationId xmlns:a16="http://schemas.microsoft.com/office/drawing/2014/main" id="{EAD17847-EEBF-A3A9-3289-3C975F6E3496}"/>
              </a:ext>
            </a:extLst>
          </p:cNvPr>
          <p:cNvGraphicFramePr/>
          <p:nvPr/>
        </p:nvGraphicFramePr>
        <p:xfrm>
          <a:off x="457200" y="1232452"/>
          <a:ext cx="8229599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EXISTING METHODOLOGY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400" b="0" i="0" dirty="0">
                <a:solidFill>
                  <a:schemeClr val="tx1"/>
                </a:solidFill>
                <a:effectLst/>
                <a:latin typeface="Söhne"/>
              </a:rPr>
              <a:t>The survey discusses various existing methods like smartphone-integrated systems and dedicated IoT devices, noting their dependency on reliable network connectivity and vehicle integration 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4567436"/>
            <a:ext cx="352839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</TotalTime>
  <Words>745</Words>
  <Application>Microsoft Macintosh PowerPoint</Application>
  <PresentationFormat>On-screen Show (16:9)</PresentationFormat>
  <Paragraphs>94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Söhne</vt:lpstr>
      <vt:lpstr>Times New Roman</vt:lpstr>
      <vt:lpstr>Wingdings 3</vt:lpstr>
      <vt:lpstr>Wisp</vt:lpstr>
      <vt:lpstr>FINAL PRESENTATION</vt:lpstr>
      <vt:lpstr>PowerPoint Presentation</vt:lpstr>
      <vt:lpstr>IoT-Based Vehicle Location and Speed Monitoring for Parental Peace of Mind </vt:lpstr>
      <vt:lpstr>Index</vt:lpstr>
      <vt:lpstr>INTRODUCTION</vt:lpstr>
      <vt:lpstr>NEED / MOTIVATION</vt:lpstr>
      <vt:lpstr>PROBLEM DEFINITION</vt:lpstr>
      <vt:lpstr>LITERATURE SURVEY</vt:lpstr>
      <vt:lpstr>EXISTING METHODOLOGY</vt:lpstr>
      <vt:lpstr>CHALLENGES IN EXISTING METHODOLOGY</vt:lpstr>
      <vt:lpstr>PROPOSED METHODOLOGY</vt:lpstr>
      <vt:lpstr>HARDWARE AND SOFTWARE REQUIREMENTS</vt:lpstr>
      <vt:lpstr>IMPLEMENTATION</vt:lpstr>
      <vt:lpstr>IMPLEMENTATION</vt:lpstr>
      <vt:lpstr>RESULTS</vt:lpstr>
      <vt:lpstr>RESULTS</vt:lpstr>
      <vt:lpstr>CONCLUSION</vt:lpstr>
      <vt:lpstr>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Aimaan Khan</cp:lastModifiedBy>
  <cp:revision>4</cp:revision>
  <dcterms:modified xsi:type="dcterms:W3CDTF">2024-04-26T05:51:25Z</dcterms:modified>
</cp:coreProperties>
</file>